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4">
  <p:sldMasterIdLst>
    <p:sldMasterId id="2147483648" r:id="rId1"/>
  </p:sldMasterIdLst>
  <p:notesMasterIdLst>
    <p:notesMasterId r:id="rId30"/>
  </p:notesMasterIdLst>
  <p:handoutMasterIdLst>
    <p:handoutMasterId r:id="rId31"/>
  </p:handoutMasterIdLst>
  <p:sldIdLst>
    <p:sldId id="861" r:id="rId2"/>
    <p:sldId id="864" r:id="rId3"/>
    <p:sldId id="863" r:id="rId4"/>
    <p:sldId id="865" r:id="rId5"/>
    <p:sldId id="866" r:id="rId6"/>
    <p:sldId id="867" r:id="rId7"/>
    <p:sldId id="868" r:id="rId8"/>
    <p:sldId id="878" r:id="rId9"/>
    <p:sldId id="881" r:id="rId10"/>
    <p:sldId id="882" r:id="rId11"/>
    <p:sldId id="883" r:id="rId12"/>
    <p:sldId id="884" r:id="rId13"/>
    <p:sldId id="885" r:id="rId14"/>
    <p:sldId id="886" r:id="rId15"/>
    <p:sldId id="887" r:id="rId16"/>
    <p:sldId id="888" r:id="rId17"/>
    <p:sldId id="873" r:id="rId18"/>
    <p:sldId id="874" r:id="rId19"/>
    <p:sldId id="876" r:id="rId20"/>
    <p:sldId id="869" r:id="rId21"/>
    <p:sldId id="871" r:id="rId22"/>
    <p:sldId id="872" r:id="rId23"/>
    <p:sldId id="877" r:id="rId24"/>
    <p:sldId id="889" r:id="rId25"/>
    <p:sldId id="890" r:id="rId26"/>
    <p:sldId id="795" r:id="rId27"/>
    <p:sldId id="891" r:id="rId28"/>
    <p:sldId id="892" r:id="rId29"/>
  </p:sldIdLst>
  <p:sldSz cx="9144000" cy="6858000" type="screen4x3"/>
  <p:notesSz cx="9947275" cy="6858000"/>
  <p:defaultTextStyle>
    <a:defPPr>
      <a:defRPr lang="zh-CN"/>
    </a:defPPr>
    <a:lvl1pPr algn="l" defTabSz="457200" rtl="0" fontAlgn="base">
      <a:spcBef>
        <a:spcPct val="0"/>
      </a:spcBef>
      <a:spcAft>
        <a:spcPct val="0"/>
      </a:spcAft>
      <a:defRPr kumimoji="1" kern="1200">
        <a:solidFill>
          <a:schemeClr val="tx1"/>
        </a:solidFill>
        <a:latin typeface="Arial" charset="0"/>
        <a:ea typeface="宋体" charset="-122"/>
        <a:cs typeface="+mn-cs"/>
      </a:defRPr>
    </a:lvl1pPr>
    <a:lvl2pPr marL="457200" algn="l" defTabSz="457200" rtl="0" fontAlgn="base">
      <a:spcBef>
        <a:spcPct val="0"/>
      </a:spcBef>
      <a:spcAft>
        <a:spcPct val="0"/>
      </a:spcAft>
      <a:defRPr kumimoji="1" kern="1200">
        <a:solidFill>
          <a:schemeClr val="tx1"/>
        </a:solidFill>
        <a:latin typeface="Arial" charset="0"/>
        <a:ea typeface="宋体" charset="-122"/>
        <a:cs typeface="+mn-cs"/>
      </a:defRPr>
    </a:lvl2pPr>
    <a:lvl3pPr marL="914400" algn="l" defTabSz="457200" rtl="0" fontAlgn="base">
      <a:spcBef>
        <a:spcPct val="0"/>
      </a:spcBef>
      <a:spcAft>
        <a:spcPct val="0"/>
      </a:spcAft>
      <a:defRPr kumimoji="1" kern="1200">
        <a:solidFill>
          <a:schemeClr val="tx1"/>
        </a:solidFill>
        <a:latin typeface="Arial" charset="0"/>
        <a:ea typeface="宋体" charset="-122"/>
        <a:cs typeface="+mn-cs"/>
      </a:defRPr>
    </a:lvl3pPr>
    <a:lvl4pPr marL="1371600" algn="l" defTabSz="457200" rtl="0" fontAlgn="base">
      <a:spcBef>
        <a:spcPct val="0"/>
      </a:spcBef>
      <a:spcAft>
        <a:spcPct val="0"/>
      </a:spcAft>
      <a:defRPr kumimoji="1" kern="1200">
        <a:solidFill>
          <a:schemeClr val="tx1"/>
        </a:solidFill>
        <a:latin typeface="Arial" charset="0"/>
        <a:ea typeface="宋体" charset="-122"/>
        <a:cs typeface="+mn-cs"/>
      </a:defRPr>
    </a:lvl4pPr>
    <a:lvl5pPr marL="1828800" algn="l" defTabSz="457200" rtl="0" fontAlgn="base">
      <a:spcBef>
        <a:spcPct val="0"/>
      </a:spcBef>
      <a:spcAft>
        <a:spcPct val="0"/>
      </a:spcAft>
      <a:defRPr kumimoji="1" kern="1200">
        <a:solidFill>
          <a:schemeClr val="tx1"/>
        </a:solidFill>
        <a:latin typeface="Arial" charset="0"/>
        <a:ea typeface="宋体" charset="-122"/>
        <a:cs typeface="+mn-cs"/>
      </a:defRPr>
    </a:lvl5pPr>
    <a:lvl6pPr marL="2286000" algn="l" defTabSz="914400" rtl="0" eaLnBrk="1" latinLnBrk="0" hangingPunct="1">
      <a:defRPr kumimoji="1" kern="1200">
        <a:solidFill>
          <a:schemeClr val="tx1"/>
        </a:solidFill>
        <a:latin typeface="Arial" charset="0"/>
        <a:ea typeface="宋体" charset="-122"/>
        <a:cs typeface="+mn-cs"/>
      </a:defRPr>
    </a:lvl6pPr>
    <a:lvl7pPr marL="2743200" algn="l" defTabSz="914400" rtl="0" eaLnBrk="1" latinLnBrk="0" hangingPunct="1">
      <a:defRPr kumimoji="1" kern="1200">
        <a:solidFill>
          <a:schemeClr val="tx1"/>
        </a:solidFill>
        <a:latin typeface="Arial" charset="0"/>
        <a:ea typeface="宋体" charset="-122"/>
        <a:cs typeface="+mn-cs"/>
      </a:defRPr>
    </a:lvl7pPr>
    <a:lvl8pPr marL="3200400" algn="l" defTabSz="914400" rtl="0" eaLnBrk="1" latinLnBrk="0" hangingPunct="1">
      <a:defRPr kumimoji="1" kern="1200">
        <a:solidFill>
          <a:schemeClr val="tx1"/>
        </a:solidFill>
        <a:latin typeface="Arial" charset="0"/>
        <a:ea typeface="宋体" charset="-122"/>
        <a:cs typeface="+mn-cs"/>
      </a:defRPr>
    </a:lvl8pPr>
    <a:lvl9pPr marL="3657600" algn="l" defTabSz="914400" rtl="0" eaLnBrk="1" latinLnBrk="0" hangingPunct="1">
      <a:defRPr kumimoji="1" kern="1200">
        <a:solidFill>
          <a:schemeClr val="tx1"/>
        </a:solidFill>
        <a:latin typeface="Arial" charset="0"/>
        <a:ea typeface="宋体"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mage" initials="" lastIdx="21" clrIdx="0"/>
  <p:cmAuthor id="1" name="user"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10A94"/>
    <a:srgbClr val="CCFFFF"/>
    <a:srgbClr val="66FFFF"/>
    <a:srgbClr val="00FFFF"/>
    <a:srgbClr val="0033CC"/>
    <a:srgbClr val="14FC93"/>
    <a:srgbClr val="105EDE"/>
    <a:srgbClr val="059921"/>
    <a:srgbClr val="D586EE"/>
    <a:srgbClr val="F8789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89" autoAdjust="0"/>
    <p:restoredTop sz="84138" autoAdjust="0"/>
  </p:normalViewPr>
  <p:slideViewPr>
    <p:cSldViewPr snapToObjects="1">
      <p:cViewPr varScale="1">
        <p:scale>
          <a:sx n="56" d="100"/>
          <a:sy n="56" d="100"/>
        </p:scale>
        <p:origin x="-4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359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10063" cy="3429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5634038" y="0"/>
            <a:ext cx="4311650" cy="342900"/>
          </a:xfrm>
          <a:prstGeom prst="rect">
            <a:avLst/>
          </a:prstGeom>
        </p:spPr>
        <p:txBody>
          <a:bodyPr vert="horz" lIns="91440" tIns="45720" rIns="91440" bIns="45720" rtlCol="0"/>
          <a:lstStyle>
            <a:lvl1pPr algn="r">
              <a:defRPr sz="1200"/>
            </a:lvl1pPr>
          </a:lstStyle>
          <a:p>
            <a:pPr>
              <a:defRPr/>
            </a:pPr>
            <a:fld id="{D12A2B91-BF50-44C8-9B1B-A62533F7B529}" type="datetimeFigureOut">
              <a:rPr lang="zh-CN" altLang="en-US"/>
              <a:pPr>
                <a:defRPr/>
              </a:pPr>
              <a:t>2014-9-17</a:t>
            </a:fld>
            <a:endParaRPr lang="zh-CN" altLang="en-US"/>
          </a:p>
        </p:txBody>
      </p:sp>
      <p:sp>
        <p:nvSpPr>
          <p:cNvPr id="4" name="页脚占位符 3"/>
          <p:cNvSpPr>
            <a:spLocks noGrp="1"/>
          </p:cNvSpPr>
          <p:nvPr>
            <p:ph type="ftr" sz="quarter" idx="2"/>
          </p:nvPr>
        </p:nvSpPr>
        <p:spPr>
          <a:xfrm>
            <a:off x="0" y="6513513"/>
            <a:ext cx="4310063" cy="3429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5634038" y="6513513"/>
            <a:ext cx="4311650" cy="342900"/>
          </a:xfrm>
          <a:prstGeom prst="rect">
            <a:avLst/>
          </a:prstGeom>
        </p:spPr>
        <p:txBody>
          <a:bodyPr vert="horz" lIns="91440" tIns="45720" rIns="91440" bIns="45720" rtlCol="0" anchor="b"/>
          <a:lstStyle>
            <a:lvl1pPr algn="r">
              <a:defRPr sz="1200"/>
            </a:lvl1pPr>
          </a:lstStyle>
          <a:p>
            <a:pPr>
              <a:defRPr/>
            </a:pPr>
            <a:fld id="{3A8EE3E4-0DE3-40A8-8FA3-974346D907D7}" type="slidenum">
              <a:rPr lang="zh-CN" altLang="en-US"/>
              <a:pPr>
                <a:defRPr/>
              </a:pPr>
              <a:t>‹#›</a:t>
            </a:fld>
            <a:endParaRPr lang="zh-CN" altLang="en-US"/>
          </a:p>
        </p:txBody>
      </p:sp>
    </p:spTree>
    <p:extLst>
      <p:ext uri="{BB962C8B-B14F-4D97-AF65-F5344CB8AC3E}">
        <p14:creationId xmlns:p14="http://schemas.microsoft.com/office/powerpoint/2010/main" xmlns="" val="660131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10063" cy="342900"/>
          </a:xfrm>
          <a:prstGeom prst="rect">
            <a:avLst/>
          </a:prstGeom>
        </p:spPr>
        <p:txBody>
          <a:bodyPr vert="horz" wrap="square" lIns="91440" tIns="45720" rIns="91440" bIns="45720" numCol="1" anchor="t" anchorCtr="0" compatLnSpc="1">
            <a:prstTxWarp prst="textNoShape">
              <a:avLst/>
            </a:prstTxWarp>
          </a:bodyPr>
          <a:lstStyle>
            <a:lvl1pPr>
              <a:defRPr kumimoji="0" sz="1200">
                <a:latin typeface="Calibri" charset="0"/>
              </a:defRPr>
            </a:lvl1pPr>
          </a:lstStyle>
          <a:p>
            <a:pPr>
              <a:defRPr/>
            </a:pPr>
            <a:endParaRPr lang="zh-CN" altLang="en-US"/>
          </a:p>
        </p:txBody>
      </p:sp>
      <p:sp>
        <p:nvSpPr>
          <p:cNvPr id="3" name="日期占位符 2"/>
          <p:cNvSpPr>
            <a:spLocks noGrp="1"/>
          </p:cNvSpPr>
          <p:nvPr>
            <p:ph type="dt" idx="1"/>
          </p:nvPr>
        </p:nvSpPr>
        <p:spPr>
          <a:xfrm>
            <a:off x="5634038" y="0"/>
            <a:ext cx="4311650" cy="342900"/>
          </a:xfrm>
          <a:prstGeom prst="rect">
            <a:avLst/>
          </a:prstGeom>
        </p:spPr>
        <p:txBody>
          <a:bodyPr vert="horz" wrap="square" lIns="91440" tIns="45720" rIns="91440" bIns="45720" numCol="1" anchor="t" anchorCtr="0" compatLnSpc="1">
            <a:prstTxWarp prst="textNoShape">
              <a:avLst/>
            </a:prstTxWarp>
          </a:bodyPr>
          <a:lstStyle>
            <a:lvl1pPr algn="r">
              <a:defRPr kumimoji="0" sz="1200">
                <a:latin typeface="Calibri" charset="0"/>
              </a:defRPr>
            </a:lvl1pPr>
          </a:lstStyle>
          <a:p>
            <a:pPr>
              <a:defRPr/>
            </a:pPr>
            <a:fld id="{0B1778F5-4399-4FF4-9E79-7A7734F68F6A}" type="datetime1">
              <a:rPr lang="zh-CN" altLang="en-US"/>
              <a:pPr>
                <a:defRPr/>
              </a:pPr>
              <a:t>2014-9-17</a:t>
            </a:fld>
            <a:endParaRPr lang="zh-CN" altLang="en-US"/>
          </a:p>
        </p:txBody>
      </p:sp>
      <p:sp>
        <p:nvSpPr>
          <p:cNvPr id="4" name="幻灯片图像占位符 3"/>
          <p:cNvSpPr>
            <a:spLocks noGrp="1" noRot="1" noChangeAspect="1"/>
          </p:cNvSpPr>
          <p:nvPr>
            <p:ph type="sldImg" idx="2"/>
          </p:nvPr>
        </p:nvSpPr>
        <p:spPr>
          <a:xfrm>
            <a:off x="3259138" y="514350"/>
            <a:ext cx="3429000" cy="257175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zh-CN" altLang="en-US" noProof="0" smtClean="0"/>
          </a:p>
        </p:txBody>
      </p:sp>
      <p:sp>
        <p:nvSpPr>
          <p:cNvPr id="5" name="备注占位符 4"/>
          <p:cNvSpPr>
            <a:spLocks noGrp="1"/>
          </p:cNvSpPr>
          <p:nvPr>
            <p:ph type="body" sz="quarter" idx="3"/>
          </p:nvPr>
        </p:nvSpPr>
        <p:spPr>
          <a:xfrm>
            <a:off x="995363" y="3257550"/>
            <a:ext cx="7956550" cy="3086100"/>
          </a:xfrm>
          <a:prstGeom prst="rect">
            <a:avLst/>
          </a:prstGeom>
        </p:spPr>
        <p:txBody>
          <a:bodyPr vert="horz" wrap="square" lIns="91440" tIns="45720" rIns="91440" bIns="45720" numCol="1" anchor="t" anchorCtr="0" compatLnSpc="1">
            <a:prstTxWarp prst="textNoShape">
              <a:avLst/>
            </a:prstTxWarp>
            <a:normAutofit/>
          </a:bodyPr>
          <a:lstStyle/>
          <a:p>
            <a:pPr lvl="0"/>
            <a:r>
              <a:rPr lang="zh-CN" altLang="en-US" noProof="0" smtClean="0"/>
              <a:t>点按此处编辑文本风格</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6513513"/>
            <a:ext cx="4310063" cy="342900"/>
          </a:xfrm>
          <a:prstGeom prst="rect">
            <a:avLst/>
          </a:prstGeom>
        </p:spPr>
        <p:txBody>
          <a:bodyPr vert="horz" wrap="square" lIns="91440" tIns="45720" rIns="91440" bIns="45720" numCol="1" anchor="b" anchorCtr="0" compatLnSpc="1">
            <a:prstTxWarp prst="textNoShape">
              <a:avLst/>
            </a:prstTxWarp>
          </a:bodyPr>
          <a:lstStyle>
            <a:lvl1pPr>
              <a:defRPr kumimoji="0" sz="1200">
                <a:latin typeface="Calibri" charset="0"/>
              </a:defRPr>
            </a:lvl1pPr>
          </a:lstStyle>
          <a:p>
            <a:pPr>
              <a:defRPr/>
            </a:pPr>
            <a:endParaRPr lang="zh-CN" altLang="en-US"/>
          </a:p>
        </p:txBody>
      </p:sp>
      <p:sp>
        <p:nvSpPr>
          <p:cNvPr id="7" name="幻灯片编号占位符 6"/>
          <p:cNvSpPr>
            <a:spLocks noGrp="1"/>
          </p:cNvSpPr>
          <p:nvPr>
            <p:ph type="sldNum" sz="quarter" idx="5"/>
          </p:nvPr>
        </p:nvSpPr>
        <p:spPr>
          <a:xfrm>
            <a:off x="5634038" y="6513513"/>
            <a:ext cx="4311650" cy="342900"/>
          </a:xfrm>
          <a:prstGeom prst="rect">
            <a:avLst/>
          </a:prstGeom>
        </p:spPr>
        <p:txBody>
          <a:bodyPr vert="horz" wrap="square" lIns="91440" tIns="45720" rIns="91440" bIns="45720" numCol="1" anchor="b" anchorCtr="0" compatLnSpc="1">
            <a:prstTxWarp prst="textNoShape">
              <a:avLst/>
            </a:prstTxWarp>
          </a:bodyPr>
          <a:lstStyle>
            <a:lvl1pPr algn="r">
              <a:defRPr kumimoji="0" sz="1200">
                <a:latin typeface="Calibri" charset="0"/>
              </a:defRPr>
            </a:lvl1pPr>
          </a:lstStyle>
          <a:p>
            <a:pPr>
              <a:defRPr/>
            </a:pPr>
            <a:fld id="{77B822FB-C252-4D3C-AC47-1E8EF73FB694}" type="slidenum">
              <a:rPr lang="zh-CN" altLang="en-US"/>
              <a:pPr>
                <a:defRPr/>
              </a:pPr>
              <a:t>‹#›</a:t>
            </a:fld>
            <a:endParaRPr lang="zh-CN" altLang="en-US"/>
          </a:p>
        </p:txBody>
      </p:sp>
    </p:spTree>
    <p:extLst>
      <p:ext uri="{BB962C8B-B14F-4D97-AF65-F5344CB8AC3E}">
        <p14:creationId xmlns:p14="http://schemas.microsoft.com/office/powerpoint/2010/main" xmlns="" val="303168740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kumimoji="1" sz="1200" kern="1200">
        <a:solidFill>
          <a:schemeClr val="tx1"/>
        </a:solidFill>
        <a:latin typeface="+mn-lt"/>
        <a:ea typeface="+mn-ea"/>
        <a:cs typeface="宋体" charset="-122"/>
      </a:defRPr>
    </a:lvl1pPr>
    <a:lvl2pPr marL="457200" algn="l" defTabSz="457200" rtl="0" eaLnBrk="0" fontAlgn="base" hangingPunct="0">
      <a:spcBef>
        <a:spcPct val="30000"/>
      </a:spcBef>
      <a:spcAft>
        <a:spcPct val="0"/>
      </a:spcAft>
      <a:defRPr kumimoji="1"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kumimoji="1"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kumimoji="1"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幻灯片图像占位符 1"/>
          <p:cNvSpPr>
            <a:spLocks noGrp="1" noRot="1" noChangeAspect="1" noTextEdit="1"/>
          </p:cNvSpPr>
          <p:nvPr>
            <p:ph type="sldImg"/>
          </p:nvPr>
        </p:nvSpPr>
        <p:spPr>
          <a:xfrm>
            <a:off x="3259138" y="160338"/>
            <a:ext cx="3429000" cy="2571750"/>
          </a:xfrm>
          <a:ln/>
        </p:spPr>
      </p:sp>
      <p:sp>
        <p:nvSpPr>
          <p:cNvPr id="98307" name="备注占位符 2"/>
          <p:cNvSpPr>
            <a:spLocks noGrp="1"/>
          </p:cNvSpPr>
          <p:nvPr>
            <p:ph type="body" idx="1"/>
          </p:nvPr>
        </p:nvSpPr>
        <p:spPr>
          <a:xfrm>
            <a:off x="994728" y="2839642"/>
            <a:ext cx="7957820" cy="3536156"/>
          </a:xfrm>
          <a:noFill/>
          <a:ln/>
        </p:spPr>
        <p:txBody>
          <a:bodyPr/>
          <a:lstStyle/>
          <a:p>
            <a:pPr marL="228600" indent="-228600">
              <a:spcBef>
                <a:spcPct val="0"/>
              </a:spcBef>
              <a:buFont typeface="Wingdings" pitchFamily="2" charset="2"/>
              <a:buNone/>
            </a:pPr>
            <a:endParaRPr lang="zh-CN" altLang="en-US" sz="1000" smtClean="0">
              <a:ea typeface="宋体" charset="-122"/>
            </a:endParaRPr>
          </a:p>
        </p:txBody>
      </p:sp>
      <p:sp>
        <p:nvSpPr>
          <p:cNvPr id="98308" name="灯片编号占位符 3"/>
          <p:cNvSpPr txBox="1">
            <a:spLocks noGrp="1"/>
          </p:cNvSpPr>
          <p:nvPr/>
        </p:nvSpPr>
        <p:spPr bwMode="auto">
          <a:xfrm>
            <a:off x="9221954" y="6513910"/>
            <a:ext cx="723020" cy="342900"/>
          </a:xfrm>
          <a:prstGeom prst="rect">
            <a:avLst/>
          </a:prstGeom>
          <a:noFill/>
          <a:ln w="9525">
            <a:noFill/>
            <a:miter lim="800000"/>
            <a:headEnd/>
            <a:tailEnd/>
          </a:ln>
        </p:spPr>
        <p:txBody>
          <a:bodyPr anchor="b"/>
          <a:lstStyle/>
          <a:p>
            <a:pPr algn="r"/>
            <a:fld id="{983EDC7C-BDD8-4441-91BC-ADDA0DD86A7A}" type="slidenum">
              <a:rPr lang="en-US" altLang="zh-CN" sz="1200"/>
              <a:pPr algn="r"/>
              <a:t>4</a:t>
            </a:fld>
            <a:endParaRPr lang="en-US" altLang="zh-CN"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幻灯片图像占位符 1"/>
          <p:cNvSpPr>
            <a:spLocks noGrp="1" noRot="1" noChangeAspect="1" noTextEdit="1"/>
          </p:cNvSpPr>
          <p:nvPr>
            <p:ph type="sldImg"/>
          </p:nvPr>
        </p:nvSpPr>
        <p:spPr>
          <a:xfrm>
            <a:off x="3259138" y="160338"/>
            <a:ext cx="3429000" cy="2571750"/>
          </a:xfrm>
          <a:ln/>
        </p:spPr>
      </p:sp>
      <p:sp>
        <p:nvSpPr>
          <p:cNvPr id="98307" name="备注占位符 2"/>
          <p:cNvSpPr>
            <a:spLocks noGrp="1"/>
          </p:cNvSpPr>
          <p:nvPr>
            <p:ph type="body" idx="1"/>
          </p:nvPr>
        </p:nvSpPr>
        <p:spPr>
          <a:xfrm>
            <a:off x="994728" y="2839642"/>
            <a:ext cx="7957820" cy="3536156"/>
          </a:xfrm>
          <a:noFill/>
          <a:ln/>
        </p:spPr>
        <p:txBody>
          <a:bodyPr/>
          <a:lstStyle/>
          <a:p>
            <a:pPr marL="228600" indent="-228600">
              <a:spcBef>
                <a:spcPct val="0"/>
              </a:spcBef>
              <a:buFont typeface="Wingdings" pitchFamily="2" charset="2"/>
              <a:buNone/>
            </a:pPr>
            <a:endParaRPr lang="zh-CN" altLang="en-US" sz="1000" smtClean="0">
              <a:ea typeface="宋体" charset="-122"/>
            </a:endParaRPr>
          </a:p>
        </p:txBody>
      </p:sp>
      <p:sp>
        <p:nvSpPr>
          <p:cNvPr id="98308" name="灯片编号占位符 3"/>
          <p:cNvSpPr txBox="1">
            <a:spLocks noGrp="1"/>
          </p:cNvSpPr>
          <p:nvPr/>
        </p:nvSpPr>
        <p:spPr bwMode="auto">
          <a:xfrm>
            <a:off x="9221954" y="6513910"/>
            <a:ext cx="723020" cy="342900"/>
          </a:xfrm>
          <a:prstGeom prst="rect">
            <a:avLst/>
          </a:prstGeom>
          <a:noFill/>
          <a:ln w="9525">
            <a:noFill/>
            <a:miter lim="800000"/>
            <a:headEnd/>
            <a:tailEnd/>
          </a:ln>
        </p:spPr>
        <p:txBody>
          <a:bodyPr anchor="b"/>
          <a:lstStyle/>
          <a:p>
            <a:pPr algn="r"/>
            <a:fld id="{983EDC7C-BDD8-4441-91BC-ADDA0DD86A7A}" type="slidenum">
              <a:rPr lang="en-US" altLang="zh-CN" sz="1200"/>
              <a:pPr algn="r"/>
              <a:t>5</a:t>
            </a:fld>
            <a:endParaRPr lang="en-US" altLang="zh-CN"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7B822FB-C252-4D3C-AC47-1E8EF73FB694}" type="slidenum">
              <a:rPr lang="zh-CN" altLang="en-US" smtClean="0"/>
              <a:pPr>
                <a:defRPr/>
              </a:pPr>
              <a:t>20</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幻灯片图像占位符 1"/>
          <p:cNvSpPr>
            <a:spLocks noGrp="1" noRot="1" noChangeAspect="1" noTextEdit="1"/>
          </p:cNvSpPr>
          <p:nvPr>
            <p:ph type="sldImg"/>
          </p:nvPr>
        </p:nvSpPr>
        <p:spPr>
          <a:xfrm>
            <a:off x="3259138" y="53975"/>
            <a:ext cx="3429000" cy="2571750"/>
          </a:xfrm>
          <a:ln/>
        </p:spPr>
      </p:sp>
      <p:sp>
        <p:nvSpPr>
          <p:cNvPr id="104451" name="备注占位符 2"/>
          <p:cNvSpPr>
            <a:spLocks noGrp="1"/>
          </p:cNvSpPr>
          <p:nvPr>
            <p:ph type="body" idx="1"/>
          </p:nvPr>
        </p:nvSpPr>
        <p:spPr>
          <a:xfrm>
            <a:off x="414471" y="2678906"/>
            <a:ext cx="9325570" cy="3643313"/>
          </a:xfrm>
          <a:noFill/>
          <a:ln/>
        </p:spPr>
        <p:txBody>
          <a:bodyPr/>
          <a:lstStyle/>
          <a:p>
            <a:pPr marL="180975" indent="-180975" algn="just" eaLnBrk="1" hangingPunct="1">
              <a:spcBef>
                <a:spcPct val="0"/>
              </a:spcBef>
              <a:buFont typeface="Wingdings" pitchFamily="2" charset="2"/>
              <a:buNone/>
            </a:pPr>
            <a:endParaRPr lang="zh-CN" altLang="en-US" sz="900" dirty="0" smtClean="0">
              <a:ea typeface="宋体" charset="-122"/>
            </a:endParaRPr>
          </a:p>
        </p:txBody>
      </p:sp>
      <p:sp>
        <p:nvSpPr>
          <p:cNvPr id="274436" name="灯片编号占位符 3"/>
          <p:cNvSpPr txBox="1">
            <a:spLocks noGrp="1"/>
          </p:cNvSpPr>
          <p:nvPr/>
        </p:nvSpPr>
        <p:spPr bwMode="auto">
          <a:xfrm>
            <a:off x="5634487" y="6513910"/>
            <a:ext cx="4310486" cy="342900"/>
          </a:xfrm>
          <a:prstGeom prst="rect">
            <a:avLst/>
          </a:prstGeom>
          <a:noFill/>
          <a:ln w="9525">
            <a:noFill/>
            <a:miter lim="800000"/>
            <a:headEnd/>
            <a:tailEnd/>
          </a:ln>
        </p:spPr>
        <p:txBody>
          <a:bodyPr anchor="b"/>
          <a:lstStyle/>
          <a:p>
            <a:pPr algn="r"/>
            <a:fld id="{8B91B76E-6786-4BC0-9201-68E102AE3660}" type="slidenum">
              <a:rPr lang="en-US" altLang="zh-CN" sz="1200" b="0"/>
              <a:pPr algn="r"/>
              <a:t>21</a:t>
            </a:fld>
            <a:endParaRPr lang="en-US" altLang="zh-CN" sz="1200" b="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幻灯片图像占位符 1"/>
          <p:cNvSpPr>
            <a:spLocks noGrp="1" noRot="1" noChangeAspect="1" noTextEdit="1"/>
          </p:cNvSpPr>
          <p:nvPr>
            <p:ph type="sldImg"/>
          </p:nvPr>
        </p:nvSpPr>
        <p:spPr>
          <a:xfrm>
            <a:off x="3259138" y="53975"/>
            <a:ext cx="3429000" cy="2571750"/>
          </a:xfrm>
          <a:ln/>
        </p:spPr>
      </p:sp>
      <p:sp>
        <p:nvSpPr>
          <p:cNvPr id="104451" name="备注占位符 2"/>
          <p:cNvSpPr>
            <a:spLocks noGrp="1"/>
          </p:cNvSpPr>
          <p:nvPr>
            <p:ph type="body" idx="1"/>
          </p:nvPr>
        </p:nvSpPr>
        <p:spPr>
          <a:xfrm>
            <a:off x="414471" y="2678906"/>
            <a:ext cx="9325570" cy="3643313"/>
          </a:xfrm>
          <a:noFill/>
          <a:ln/>
        </p:spPr>
        <p:txBody>
          <a:bodyPr/>
          <a:lstStyle/>
          <a:p>
            <a:pPr marL="180975" indent="-180975" algn="just" eaLnBrk="1" hangingPunct="1">
              <a:spcBef>
                <a:spcPct val="0"/>
              </a:spcBef>
              <a:buFont typeface="Wingdings" pitchFamily="2" charset="2"/>
              <a:buNone/>
            </a:pPr>
            <a:endParaRPr lang="zh-CN" altLang="en-US" sz="900" smtClean="0">
              <a:ea typeface="宋体" charset="-122"/>
            </a:endParaRPr>
          </a:p>
        </p:txBody>
      </p:sp>
      <p:sp>
        <p:nvSpPr>
          <p:cNvPr id="272388" name="灯片编号占位符 3"/>
          <p:cNvSpPr txBox="1">
            <a:spLocks noGrp="1"/>
          </p:cNvSpPr>
          <p:nvPr/>
        </p:nvSpPr>
        <p:spPr bwMode="auto">
          <a:xfrm>
            <a:off x="5634487" y="6513910"/>
            <a:ext cx="4310486" cy="342900"/>
          </a:xfrm>
          <a:prstGeom prst="rect">
            <a:avLst/>
          </a:prstGeom>
          <a:noFill/>
          <a:ln w="9525">
            <a:noFill/>
            <a:miter lim="800000"/>
            <a:headEnd/>
            <a:tailEnd/>
          </a:ln>
        </p:spPr>
        <p:txBody>
          <a:bodyPr anchor="b"/>
          <a:lstStyle/>
          <a:p>
            <a:pPr algn="r"/>
            <a:fld id="{6EAA5C7B-C292-461B-A141-6684FD0F0633}" type="slidenum">
              <a:rPr lang="en-US" altLang="zh-CN" sz="1200" b="0"/>
              <a:pPr algn="r"/>
              <a:t>22</a:t>
            </a:fld>
            <a:endParaRPr lang="en-US" altLang="zh-CN" sz="1200" b="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2pPr>
              <a:defRPr sz="2400"/>
            </a:lvl2pPr>
            <a:lvl3pPr>
              <a:defRPr sz="2000"/>
            </a:lvl3pPr>
          </a:lstStyle>
          <a:p>
            <a:pPr lvl="0"/>
            <a:r>
              <a:rPr lang="zh-CN" altLang="en-US" dirty="0" smtClean="0"/>
              <a:t>点按此处编辑文本风格</a:t>
            </a:r>
          </a:p>
          <a:p>
            <a:pPr lvl="1"/>
            <a:r>
              <a:rPr lang="zh-CN" altLang="en-US" dirty="0" smtClean="0"/>
              <a:t>第二级</a:t>
            </a:r>
          </a:p>
          <a:p>
            <a:pPr lvl="2"/>
            <a:r>
              <a:rPr lang="zh-CN" altLang="en-US" dirty="0" smtClean="0"/>
              <a:t>第三级</a:t>
            </a:r>
          </a:p>
          <a:p>
            <a:pPr lvl="3"/>
            <a:r>
              <a:rPr lang="zh-CN" altLang="en-US" dirty="0" smtClean="0"/>
              <a:t>第四级</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纵向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点按此处编辑母版标题风格</a:t>
            </a:r>
            <a:endParaRPr lang="zh-CN" altLang="en-US"/>
          </a:p>
        </p:txBody>
      </p:sp>
      <p:sp>
        <p:nvSpPr>
          <p:cNvPr id="3" name="纵向标题占位符 2"/>
          <p:cNvSpPr>
            <a:spLocks noGrp="1"/>
          </p:cNvSpPr>
          <p:nvPr>
            <p:ph type="body" orient="vert" idx="1"/>
          </p:nvPr>
        </p:nvSpPr>
        <p:spPr/>
        <p:txBody>
          <a:bodyPr vert="eaVert"/>
          <a:lstStyle/>
          <a:p>
            <a:pPr lvl="0"/>
            <a:r>
              <a:rPr lang="zh-CN" altLang="en-US" smtClean="0"/>
              <a:t>点按此处编辑文本风格</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141F827E-0741-4DB3-A89F-282E391303BD}" type="datetime1">
              <a:rPr lang="zh-CN" altLang="en-US"/>
              <a:pPr>
                <a:defRPr/>
              </a:pPr>
              <a:t>2014-9-17</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6" name="幻灯片编号占位符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AC8AC610-9B7F-4056-812B-C9A234035A9D}"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纵向标题和文本">
    <p:spTree>
      <p:nvGrpSpPr>
        <p:cNvPr id="1" name=""/>
        <p:cNvGrpSpPr/>
        <p:nvPr/>
      </p:nvGrpSpPr>
      <p:grpSpPr>
        <a:xfrm>
          <a:off x="0" y="0"/>
          <a:ext cx="0" cy="0"/>
          <a:chOff x="0" y="0"/>
          <a:chExt cx="0" cy="0"/>
        </a:xfrm>
      </p:grpSpPr>
      <p:sp>
        <p:nvSpPr>
          <p:cNvPr id="2" name="纵向标题 1"/>
          <p:cNvSpPr>
            <a:spLocks noGrp="1"/>
          </p:cNvSpPr>
          <p:nvPr>
            <p:ph type="title" orient="vert"/>
          </p:nvPr>
        </p:nvSpPr>
        <p:spPr>
          <a:xfrm>
            <a:off x="6629400" y="274638"/>
            <a:ext cx="2057400" cy="5851525"/>
          </a:xfrm>
        </p:spPr>
        <p:txBody>
          <a:bodyPr vert="eaVert"/>
          <a:lstStyle/>
          <a:p>
            <a:r>
              <a:rPr lang="zh-CN" altLang="en-US" smtClean="0"/>
              <a:t>点按此处编辑母版标题风格</a:t>
            </a:r>
            <a:endParaRPr lang="zh-CN" altLang="en-US"/>
          </a:p>
        </p:txBody>
      </p:sp>
      <p:sp>
        <p:nvSpPr>
          <p:cNvPr id="3" name="纵向标题占位符 2"/>
          <p:cNvSpPr>
            <a:spLocks noGrp="1"/>
          </p:cNvSpPr>
          <p:nvPr>
            <p:ph type="body" orient="vert" idx="1"/>
          </p:nvPr>
        </p:nvSpPr>
        <p:spPr>
          <a:xfrm>
            <a:off x="457200" y="274638"/>
            <a:ext cx="6019800" cy="5851525"/>
          </a:xfrm>
        </p:spPr>
        <p:txBody>
          <a:bodyPr vert="eaVert"/>
          <a:lstStyle/>
          <a:p>
            <a:pPr lvl="0"/>
            <a:r>
              <a:rPr lang="zh-CN" altLang="en-US" smtClean="0"/>
              <a:t>点按此处编辑文本风格</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E62AF970-CD13-4D78-B52B-C72DE46791E0}" type="datetime1">
              <a:rPr lang="zh-CN" altLang="en-US"/>
              <a:pPr>
                <a:defRPr/>
              </a:pPr>
              <a:t>2014-9-17</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6" name="幻灯片编号占位符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A17A3A7A-D2B6-444D-AB6E-3A5ED18F7D22}"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点按此处编辑母版标题风格</a:t>
            </a:r>
            <a:endParaRPr lang="zh-CN" altLang="en-US"/>
          </a:p>
        </p:txBody>
      </p:sp>
      <p:sp>
        <p:nvSpPr>
          <p:cNvPr id="3" name="内容占位符 2"/>
          <p:cNvSpPr>
            <a:spLocks noGrp="1"/>
          </p:cNvSpPr>
          <p:nvPr>
            <p:ph idx="1"/>
          </p:nvPr>
        </p:nvSpPr>
        <p:spPr/>
        <p:txBody>
          <a:bodyPr/>
          <a:lstStyle/>
          <a:p>
            <a:pPr lvl="0"/>
            <a:r>
              <a:rPr lang="zh-CN" altLang="en-US" smtClean="0"/>
              <a:t>点按此处编辑文本风格</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1385918" y="404810"/>
            <a:ext cx="7543800" cy="5810272"/>
          </a:xfrm>
        </p:spPr>
        <p:txBody>
          <a:bodyPr>
            <a:normAutofit/>
          </a:bodyPr>
          <a:lstStyle>
            <a:lvl1pPr>
              <a:lnSpc>
                <a:spcPct val="120000"/>
              </a:lnSpc>
              <a:spcBef>
                <a:spcPts val="0"/>
              </a:spcBef>
              <a:defRPr/>
            </a:lvl1pPr>
            <a:lvl2pPr>
              <a:lnSpc>
                <a:spcPct val="120000"/>
              </a:lnSpc>
              <a:spcBef>
                <a:spcPts val="0"/>
              </a:spcBef>
              <a:defRPr/>
            </a:lvl2pPr>
            <a:lvl3pPr>
              <a:lnSpc>
                <a:spcPct val="120000"/>
              </a:lnSpc>
              <a:spcBef>
                <a:spcPts val="0"/>
              </a:spcBef>
              <a:defRPr/>
            </a:lvl3pPr>
            <a:lvl4pPr>
              <a:lnSpc>
                <a:spcPct val="120000"/>
              </a:lnSpc>
              <a:spcBef>
                <a:spcPts val="0"/>
              </a:spcBef>
              <a:defRPr/>
            </a:lvl4pPr>
            <a:lvl5pPr>
              <a:lnSpc>
                <a:spcPct val="120000"/>
              </a:lnSpc>
              <a:spcBef>
                <a:spcPts val="0"/>
              </a:spcBef>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8"/>
          <p:cNvSpPr>
            <a:spLocks noGrp="1" noChangeArrowheads="1"/>
          </p:cNvSpPr>
          <p:nvPr>
            <p:ph type="sldNum" sz="quarter" idx="10"/>
          </p:nvPr>
        </p:nvSpPr>
        <p:spPr>
          <a:xfrm>
            <a:off x="6553200" y="6356350"/>
            <a:ext cx="2133600" cy="365125"/>
          </a:xfrm>
          <a:prstGeom prst="rect">
            <a:avLst/>
          </a:prstGeom>
        </p:spPr>
        <p:txBody>
          <a:bodyPr/>
          <a:lstStyle>
            <a:lvl1pPr>
              <a:defRPr>
                <a:ea typeface="宋体" pitchFamily="2" charset="-122"/>
              </a:defRPr>
            </a:lvl1pPr>
          </a:lstStyle>
          <a:p>
            <a:pPr>
              <a:defRPr/>
            </a:pPr>
            <a:fld id="{02EBF2FF-B3D0-4868-A417-9F838C8B158F}" type="slidenum">
              <a:rPr lang="en-US" altLang="zh-CN"/>
              <a:pPr>
                <a:defRPr/>
              </a:pPr>
              <a:t>‹#›</a:t>
            </a:fld>
            <a:endParaRPr lang="en-US" altLang="zh-CN"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85669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点按此处编辑母版标题风格</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点按此处添加母版副标题</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5F8EB578-3325-427D-B388-B2260B463519}" type="datetime1">
              <a:rPr lang="zh-CN" altLang="en-US"/>
              <a:pPr>
                <a:defRPr/>
              </a:pPr>
              <a:t>2014-9-17</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6" name="幻灯片编号占位符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F221EFD1-B8B1-4C26-9822-472841F53E89}"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部分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点按此处编辑母版标题风格</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点按此处编辑文本风格</a:t>
            </a:r>
          </a:p>
        </p:txBody>
      </p:sp>
      <p:sp>
        <p:nvSpPr>
          <p:cNvPr id="4" name="日期占位符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92FA9092-282D-49A9-922C-34F407AF35A3}" type="datetime1">
              <a:rPr lang="zh-CN" altLang="en-US"/>
              <a:pPr>
                <a:defRPr/>
              </a:pPr>
              <a:t>2014-9-17</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6" name="幻灯片编号占位符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E44FF586-DD65-47C5-8979-5F0F39E52640}"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个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点按此处编辑母版标题风格</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点按此处编辑文本风格</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点按此处编辑文本风格</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5DDE8493-15B2-4ABE-8D87-6B4BBDE93107}" type="datetime1">
              <a:rPr lang="zh-CN" altLang="en-US"/>
              <a:pPr>
                <a:defRPr/>
              </a:pPr>
              <a:t>2014-9-17</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7" name="幻灯片编号占位符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7159B7A8-A143-42BC-AD90-327C1696A824}"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点按此处编辑母版标题风格</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点按此处编辑文本风格</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点按此处编辑文本风格</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点按此处编辑文本风格</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点按此处编辑文本风格</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29E1FBA9-0B77-45CA-B402-FDCE145039AB}" type="datetime1">
              <a:rPr lang="zh-CN" altLang="en-US"/>
              <a:pPr>
                <a:defRPr/>
              </a:pPr>
              <a:t>2014-9-17</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9" name="幻灯片编号占位符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ADDE58A3-74EA-498C-A01A-285DE5F08C07}"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点按此处编辑母版标题风格</a:t>
            </a:r>
            <a:endParaRPr lang="zh-CN" altLang="en-US"/>
          </a:p>
        </p:txBody>
      </p:sp>
      <p:sp>
        <p:nvSpPr>
          <p:cNvPr id="3" name="日期占位符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42503957-C15E-4064-9100-4E5B0CD72481}" type="datetime1">
              <a:rPr lang="zh-CN" altLang="en-US"/>
              <a:pPr>
                <a:defRPr/>
              </a:pPr>
              <a:t>2014-9-17</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5" name="幻灯片编号占位符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212105A1-15BB-4960-A1A5-C75470351486}"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79C9C9D2-9A38-4C80-8AC7-609E579E217F}" type="datetime1">
              <a:rPr lang="zh-CN" altLang="en-US"/>
              <a:pPr>
                <a:defRPr/>
              </a:pPr>
              <a:t>2014-9-17</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4" name="幻灯片编号占位符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B3B46A44-CBC5-49F3-8E86-3BC7B71B5B51}"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和说明">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点按此处编辑母版标题风格</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点按此处编辑文本风格</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点按此处编辑文本风格</a:t>
            </a:r>
          </a:p>
        </p:txBody>
      </p:sp>
      <p:sp>
        <p:nvSpPr>
          <p:cNvPr id="5" name="日期占位符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74E4EA92-D8AB-459C-AC2F-A1686E05085E}" type="datetime1">
              <a:rPr lang="zh-CN" altLang="en-US"/>
              <a:pPr>
                <a:defRPr/>
              </a:pPr>
              <a:t>2014-9-17</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7" name="幻灯片编号占位符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43C1A128-42AA-4675-80F9-EF653E9EB272}"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和说明">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点按此处编辑母版标题风格</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点按此处编辑文本风格</a:t>
            </a:r>
          </a:p>
        </p:txBody>
      </p:sp>
      <p:sp>
        <p:nvSpPr>
          <p:cNvPr id="5" name="日期占位符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66277EE6-13AE-4D71-8468-3DB22CE8C531}" type="datetime1">
              <a:rPr lang="zh-CN" altLang="en-US"/>
              <a:pPr>
                <a:defRPr/>
              </a:pPr>
              <a:t>2014-9-17</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endParaRPr lang="zh-CN" altLang="en-US"/>
          </a:p>
        </p:txBody>
      </p:sp>
      <p:sp>
        <p:nvSpPr>
          <p:cNvPr id="7" name="幻灯片编号占位符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kumimoji="0">
                <a:latin typeface="Calibri" charset="0"/>
              </a:defRPr>
            </a:lvl1pPr>
          </a:lstStyle>
          <a:p>
            <a:pPr>
              <a:defRPr/>
            </a:pPr>
            <a:fld id="{EBA50814-672D-4C34-9D7D-C86DCB932242}"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304800" y="198438"/>
            <a:ext cx="3733800" cy="334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点按此处编辑标题</a:t>
            </a:r>
          </a:p>
        </p:txBody>
      </p:sp>
      <p:sp>
        <p:nvSpPr>
          <p:cNvPr id="1027" name="文本占位符 2"/>
          <p:cNvSpPr>
            <a:spLocks noGrp="1"/>
          </p:cNvSpPr>
          <p:nvPr>
            <p:ph type="body" idx="1"/>
          </p:nvPr>
        </p:nvSpPr>
        <p:spPr bwMode="auto">
          <a:xfrm>
            <a:off x="304800" y="990600"/>
            <a:ext cx="86106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点按此处编辑文本风格</a:t>
            </a:r>
          </a:p>
          <a:p>
            <a:pPr lvl="1"/>
            <a:r>
              <a:rPr lang="zh-CN" altLang="en-US" smtClean="0"/>
              <a:t>第二级</a:t>
            </a:r>
          </a:p>
          <a:p>
            <a:pPr lvl="2"/>
            <a:r>
              <a:rPr lang="zh-CN" altLang="en-US" smtClean="0"/>
              <a:t>第三级</a:t>
            </a:r>
          </a:p>
          <a:p>
            <a:pPr lvl="3"/>
            <a:r>
              <a:rPr lang="zh-CN" altLang="en-US" smtClean="0"/>
              <a:t>第四级</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60" r:id="rId12"/>
    <p:sldLayoutId id="2147483659" r:id="rId13"/>
    <p:sldLayoutId id="2147483672" r:id="rId14"/>
    <p:sldLayoutId id="2147483673" r:id="rId15"/>
  </p:sldLayoutIdLst>
  <p:txStyles>
    <p:titleStyle>
      <a:lvl1pPr algn="l" defTabSz="457200" rtl="0" eaLnBrk="0" fontAlgn="base" hangingPunct="0">
        <a:spcBef>
          <a:spcPct val="0"/>
        </a:spcBef>
        <a:spcAft>
          <a:spcPct val="0"/>
        </a:spcAft>
        <a:defRPr kumimoji="1" sz="2300" kern="1200">
          <a:solidFill>
            <a:srgbClr val="FFFFFF"/>
          </a:solidFill>
          <a:latin typeface="+mj-lt"/>
          <a:ea typeface="+mj-ea"/>
          <a:cs typeface="宋体" charset="-122"/>
        </a:defRPr>
      </a:lvl1pPr>
      <a:lvl2pPr algn="l" defTabSz="457200" rtl="0" eaLnBrk="0" fontAlgn="base" hangingPunct="0">
        <a:spcBef>
          <a:spcPct val="0"/>
        </a:spcBef>
        <a:spcAft>
          <a:spcPct val="0"/>
        </a:spcAft>
        <a:defRPr kumimoji="1" sz="2300">
          <a:solidFill>
            <a:srgbClr val="FFFFFF"/>
          </a:solidFill>
          <a:latin typeface="Calibri" charset="0"/>
          <a:ea typeface="宋体" charset="-122"/>
          <a:cs typeface="宋体" charset="-122"/>
        </a:defRPr>
      </a:lvl2pPr>
      <a:lvl3pPr algn="l" defTabSz="457200" rtl="0" eaLnBrk="0" fontAlgn="base" hangingPunct="0">
        <a:spcBef>
          <a:spcPct val="0"/>
        </a:spcBef>
        <a:spcAft>
          <a:spcPct val="0"/>
        </a:spcAft>
        <a:defRPr kumimoji="1" sz="2300">
          <a:solidFill>
            <a:srgbClr val="FFFFFF"/>
          </a:solidFill>
          <a:latin typeface="Calibri" charset="0"/>
          <a:ea typeface="宋体" charset="-122"/>
          <a:cs typeface="宋体" charset="-122"/>
        </a:defRPr>
      </a:lvl3pPr>
      <a:lvl4pPr algn="l" defTabSz="457200" rtl="0" eaLnBrk="0" fontAlgn="base" hangingPunct="0">
        <a:spcBef>
          <a:spcPct val="0"/>
        </a:spcBef>
        <a:spcAft>
          <a:spcPct val="0"/>
        </a:spcAft>
        <a:defRPr kumimoji="1" sz="2300">
          <a:solidFill>
            <a:srgbClr val="FFFFFF"/>
          </a:solidFill>
          <a:latin typeface="Calibri" charset="0"/>
          <a:ea typeface="宋体" charset="-122"/>
          <a:cs typeface="宋体" charset="-122"/>
        </a:defRPr>
      </a:lvl4pPr>
      <a:lvl5pPr algn="l" defTabSz="457200" rtl="0" eaLnBrk="0" fontAlgn="base" hangingPunct="0">
        <a:spcBef>
          <a:spcPct val="0"/>
        </a:spcBef>
        <a:spcAft>
          <a:spcPct val="0"/>
        </a:spcAft>
        <a:defRPr kumimoji="1" sz="2300">
          <a:solidFill>
            <a:srgbClr val="FFFFFF"/>
          </a:solidFill>
          <a:latin typeface="Calibri" charset="0"/>
          <a:ea typeface="宋体" charset="-122"/>
          <a:cs typeface="宋体" charset="-122"/>
        </a:defRPr>
      </a:lvl5pPr>
      <a:lvl6pPr marL="457200" algn="l" defTabSz="457200" rtl="0" fontAlgn="base">
        <a:spcBef>
          <a:spcPct val="0"/>
        </a:spcBef>
        <a:spcAft>
          <a:spcPct val="0"/>
        </a:spcAft>
        <a:defRPr kumimoji="1" sz="2300">
          <a:solidFill>
            <a:srgbClr val="FFFFFF"/>
          </a:solidFill>
          <a:latin typeface="Calibri" charset="0"/>
          <a:ea typeface="宋体" charset="-122"/>
          <a:cs typeface="宋体" charset="-122"/>
        </a:defRPr>
      </a:lvl6pPr>
      <a:lvl7pPr marL="914400" algn="l" defTabSz="457200" rtl="0" fontAlgn="base">
        <a:spcBef>
          <a:spcPct val="0"/>
        </a:spcBef>
        <a:spcAft>
          <a:spcPct val="0"/>
        </a:spcAft>
        <a:defRPr kumimoji="1" sz="2300">
          <a:solidFill>
            <a:srgbClr val="FFFFFF"/>
          </a:solidFill>
          <a:latin typeface="Calibri" charset="0"/>
          <a:ea typeface="宋体" charset="-122"/>
          <a:cs typeface="宋体" charset="-122"/>
        </a:defRPr>
      </a:lvl7pPr>
      <a:lvl8pPr marL="1371600" algn="l" defTabSz="457200" rtl="0" fontAlgn="base">
        <a:spcBef>
          <a:spcPct val="0"/>
        </a:spcBef>
        <a:spcAft>
          <a:spcPct val="0"/>
        </a:spcAft>
        <a:defRPr kumimoji="1" sz="2300">
          <a:solidFill>
            <a:srgbClr val="FFFFFF"/>
          </a:solidFill>
          <a:latin typeface="Calibri" charset="0"/>
          <a:ea typeface="宋体" charset="-122"/>
          <a:cs typeface="宋体" charset="-122"/>
        </a:defRPr>
      </a:lvl8pPr>
      <a:lvl9pPr marL="1828800" algn="l" defTabSz="457200" rtl="0" fontAlgn="base">
        <a:spcBef>
          <a:spcPct val="0"/>
        </a:spcBef>
        <a:spcAft>
          <a:spcPct val="0"/>
        </a:spcAft>
        <a:defRPr kumimoji="1" sz="2300">
          <a:solidFill>
            <a:srgbClr val="FFFFFF"/>
          </a:solidFill>
          <a:latin typeface="Calibri" charset="0"/>
          <a:ea typeface="宋体" charset="-122"/>
          <a:cs typeface="宋体" charset="-122"/>
        </a:defRPr>
      </a:lvl9pPr>
    </p:titleStyle>
    <p:bodyStyle>
      <a:lvl1pPr marL="342900" indent="-3429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宋体" charset="-122"/>
        </a:defRPr>
      </a:lvl1pPr>
      <a:lvl2pPr marL="742950" indent="-285750" algn="l" defTabSz="457200"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kumimoji="1" sz="16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kumimoji="1" sz="14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8" name="矩形 7"/>
          <p:cNvSpPr/>
          <p:nvPr/>
        </p:nvSpPr>
        <p:spPr>
          <a:xfrm>
            <a:off x="500034" y="953516"/>
            <a:ext cx="8215370" cy="3490186"/>
          </a:xfrm>
          <a:prstGeom prst="rect">
            <a:avLst/>
          </a:prstGeom>
        </p:spPr>
        <p:txBody>
          <a:bodyPr wrap="square">
            <a:spAutoFit/>
          </a:bodyPr>
          <a:lstStyle/>
          <a:p>
            <a:pPr algn="ctr">
              <a:lnSpc>
                <a:spcPct val="120000"/>
              </a:lnSpc>
            </a:pPr>
            <a:r>
              <a:rPr lang="zh-CN" altLang="en-US" sz="2400" b="1" dirty="0" smtClean="0">
                <a:solidFill>
                  <a:srgbClr val="FFFF00"/>
                </a:solidFill>
                <a:ea typeface="黑体" pitchFamily="49" charset="-122"/>
              </a:rPr>
              <a:t>最早的认证</a:t>
            </a:r>
            <a:endParaRPr lang="en-US" altLang="zh-CN" sz="2400" b="1" dirty="0" smtClean="0">
              <a:solidFill>
                <a:srgbClr val="FFFF00"/>
              </a:solidFill>
              <a:ea typeface="黑体" pitchFamily="49" charset="-122"/>
            </a:endParaRPr>
          </a:p>
          <a:p>
            <a:pPr marL="449263" indent="-449263">
              <a:lnSpc>
                <a:spcPct val="120000"/>
              </a:lnSpc>
              <a:buFont typeface="Wingdings" pitchFamily="2" charset="2"/>
              <a:buChar char="Ø"/>
            </a:pPr>
            <a:r>
              <a:rPr lang="en-US" altLang="zh-CN" sz="2000" dirty="0" smtClean="0">
                <a:solidFill>
                  <a:srgbClr val="FFFF00"/>
                </a:solidFill>
                <a:ea typeface="黑体" pitchFamily="49" charset="-122"/>
              </a:rPr>
              <a:t>1901</a:t>
            </a:r>
            <a:r>
              <a:rPr lang="zh-CN" altLang="en-US" sz="2000" dirty="0" smtClean="0">
                <a:solidFill>
                  <a:srgbClr val="FFFF00"/>
                </a:solidFill>
                <a:ea typeface="黑体" pitchFamily="49" charset="-122"/>
              </a:rPr>
              <a:t>年</a:t>
            </a:r>
            <a:r>
              <a:rPr lang="en-US" altLang="zh-CN" sz="2000" dirty="0" smtClean="0">
                <a:solidFill>
                  <a:srgbClr val="FFFF00"/>
                </a:solidFill>
                <a:ea typeface="黑体" pitchFamily="49" charset="-122"/>
              </a:rPr>
              <a:t>——</a:t>
            </a:r>
            <a:r>
              <a:rPr lang="zh-CN" altLang="en-US" sz="2000" dirty="0" smtClean="0">
                <a:solidFill>
                  <a:srgbClr val="FFFF00"/>
                </a:solidFill>
                <a:ea typeface="黑体" pitchFamily="49" charset="-122"/>
              </a:rPr>
              <a:t>伦敦塔桥的设计者</a:t>
            </a:r>
            <a:r>
              <a:rPr lang="en-US" altLang="zh-CN" sz="2000" dirty="0" smtClean="0">
                <a:solidFill>
                  <a:srgbClr val="FFFF00"/>
                </a:solidFill>
                <a:ea typeface="黑体" pitchFamily="49" charset="-122"/>
              </a:rPr>
              <a:t>Sir John Wolfe-Barry </a:t>
            </a:r>
            <a:r>
              <a:rPr lang="zh-CN" altLang="en-US" sz="2000" dirty="0" smtClean="0">
                <a:solidFill>
                  <a:srgbClr val="FFFF00"/>
                </a:solidFill>
                <a:ea typeface="黑体" pitchFamily="49" charset="-122"/>
              </a:rPr>
              <a:t>认为需要对钢铁工业生产进行标准化，在他的推动下，</a:t>
            </a:r>
            <a:r>
              <a:rPr lang="en-US" altLang="zh-CN" sz="2000" dirty="0" smtClean="0">
                <a:solidFill>
                  <a:srgbClr val="FFFF00"/>
                </a:solidFill>
                <a:ea typeface="黑体" pitchFamily="49" charset="-122"/>
              </a:rPr>
              <a:t>1901</a:t>
            </a:r>
            <a:r>
              <a:rPr lang="zh-CN" altLang="en-US" sz="2000" dirty="0" smtClean="0">
                <a:solidFill>
                  <a:srgbClr val="FFFF00"/>
                </a:solidFill>
                <a:ea typeface="黑体" pitchFamily="49" charset="-122"/>
              </a:rPr>
              <a:t>年英国钢铁协会成立一个标准委员会对钢铁构件制定标准，于</a:t>
            </a:r>
            <a:r>
              <a:rPr lang="en-US" altLang="zh-CN" sz="2000" dirty="0" smtClean="0">
                <a:solidFill>
                  <a:srgbClr val="FFFF00"/>
                </a:solidFill>
                <a:ea typeface="黑体" pitchFamily="49" charset="-122"/>
              </a:rPr>
              <a:t>1901</a:t>
            </a:r>
            <a:r>
              <a:rPr lang="zh-CN" altLang="en-US" sz="2000" dirty="0" smtClean="0">
                <a:solidFill>
                  <a:srgbClr val="FFFF00"/>
                </a:solidFill>
                <a:ea typeface="黑体" pitchFamily="49" charset="-122"/>
              </a:rPr>
              <a:t>年</a:t>
            </a:r>
            <a:r>
              <a:rPr lang="en-US" altLang="zh-CN" sz="2000" dirty="0" smtClean="0">
                <a:solidFill>
                  <a:srgbClr val="FFFF00"/>
                </a:solidFill>
                <a:ea typeface="黑体" pitchFamily="49" charset="-122"/>
              </a:rPr>
              <a:t>1</a:t>
            </a:r>
            <a:r>
              <a:rPr lang="zh-CN" altLang="en-US" sz="2000" dirty="0" smtClean="0">
                <a:solidFill>
                  <a:srgbClr val="FFFF00"/>
                </a:solidFill>
                <a:ea typeface="黑体" pitchFamily="49" charset="-122"/>
              </a:rPr>
              <a:t>月</a:t>
            </a:r>
            <a:r>
              <a:rPr lang="en-US" altLang="zh-CN" sz="2000" dirty="0" smtClean="0">
                <a:solidFill>
                  <a:srgbClr val="FFFF00"/>
                </a:solidFill>
                <a:ea typeface="黑体" pitchFamily="49" charset="-122"/>
              </a:rPr>
              <a:t>22</a:t>
            </a:r>
            <a:r>
              <a:rPr lang="zh-CN" altLang="en-US" sz="2000" dirty="0" smtClean="0">
                <a:solidFill>
                  <a:srgbClr val="FFFF00"/>
                </a:solidFill>
                <a:ea typeface="黑体" pitchFamily="49" charset="-122"/>
              </a:rPr>
              <a:t>日首次召开会议。维多利也女王同一天去世。</a:t>
            </a:r>
            <a:endParaRPr lang="en-US" altLang="zh-CN" sz="2000" dirty="0" smtClean="0">
              <a:solidFill>
                <a:srgbClr val="FFFF00"/>
              </a:solidFill>
              <a:ea typeface="黑体" pitchFamily="49" charset="-122"/>
            </a:endParaRPr>
          </a:p>
          <a:p>
            <a:pPr marL="449263" indent="-449263">
              <a:lnSpc>
                <a:spcPct val="120000"/>
              </a:lnSpc>
              <a:buFont typeface="Wingdings" pitchFamily="2" charset="2"/>
              <a:buChar char="Ø"/>
            </a:pPr>
            <a:endParaRPr lang="en-US" altLang="zh-CN" sz="2000" dirty="0" smtClean="0">
              <a:solidFill>
                <a:srgbClr val="FFFF00"/>
              </a:solidFill>
              <a:ea typeface="黑体" pitchFamily="49" charset="-122"/>
            </a:endParaRPr>
          </a:p>
          <a:p>
            <a:pPr marL="449263" indent="-449263">
              <a:lnSpc>
                <a:spcPct val="120000"/>
              </a:lnSpc>
              <a:buFont typeface="Wingdings" pitchFamily="2" charset="2"/>
              <a:buChar char="Ø"/>
            </a:pPr>
            <a:r>
              <a:rPr lang="en-US" altLang="zh-CN" sz="2000" dirty="0" smtClean="0">
                <a:solidFill>
                  <a:srgbClr val="FFFF00"/>
                </a:solidFill>
                <a:ea typeface="黑体" pitchFamily="49" charset="-122"/>
              </a:rPr>
              <a:t>1903</a:t>
            </a:r>
            <a:r>
              <a:rPr lang="zh-CN" altLang="en-US" sz="2000" dirty="0" smtClean="0">
                <a:solidFill>
                  <a:srgbClr val="FFFF00"/>
                </a:solidFill>
                <a:ea typeface="黑体" pitchFamily="49" charset="-122"/>
              </a:rPr>
              <a:t>年</a:t>
            </a:r>
            <a:r>
              <a:rPr lang="en-US" altLang="zh-CN" sz="2000" dirty="0" smtClean="0">
                <a:solidFill>
                  <a:srgbClr val="FFFF00"/>
                </a:solidFill>
                <a:ea typeface="黑体" pitchFamily="49" charset="-122"/>
              </a:rPr>
              <a:t>——</a:t>
            </a:r>
            <a:r>
              <a:rPr lang="zh-CN" altLang="en-US" sz="2000" dirty="0" smtClean="0">
                <a:solidFill>
                  <a:srgbClr val="FFFF00"/>
                </a:solidFill>
                <a:ea typeface="黑体" pitchFamily="49" charset="-122"/>
              </a:rPr>
              <a:t>发布第一个型钢标准，对电车轨道钢轨的尺寸进行标准化，使钢轨尺寸从</a:t>
            </a:r>
            <a:r>
              <a:rPr lang="en-US" altLang="zh-CN" sz="2000" dirty="0" smtClean="0">
                <a:solidFill>
                  <a:srgbClr val="FFFF00"/>
                </a:solidFill>
                <a:ea typeface="黑体" pitchFamily="49" charset="-122"/>
              </a:rPr>
              <a:t>75</a:t>
            </a:r>
            <a:r>
              <a:rPr lang="zh-CN" altLang="en-US" sz="2000" dirty="0" smtClean="0">
                <a:solidFill>
                  <a:srgbClr val="FFFF00"/>
                </a:solidFill>
                <a:ea typeface="黑体" pitchFamily="49" charset="-122"/>
              </a:rPr>
              <a:t>种减少到</a:t>
            </a:r>
            <a:r>
              <a:rPr lang="en-US" altLang="zh-CN" sz="2000" dirty="0" smtClean="0">
                <a:solidFill>
                  <a:srgbClr val="FFFF00"/>
                </a:solidFill>
                <a:ea typeface="黑体" pitchFamily="49" charset="-122"/>
              </a:rPr>
              <a:t>5</a:t>
            </a:r>
            <a:r>
              <a:rPr lang="zh-CN" altLang="en-US" sz="2000" dirty="0" smtClean="0">
                <a:solidFill>
                  <a:srgbClr val="FFFF00"/>
                </a:solidFill>
                <a:ea typeface="黑体" pitchFamily="49" charset="-122"/>
              </a:rPr>
              <a:t>种，据估算这一举措节约了大约</a:t>
            </a:r>
            <a:r>
              <a:rPr lang="en-US" altLang="zh-CN" sz="2000" dirty="0" smtClean="0">
                <a:solidFill>
                  <a:srgbClr val="FFFF00"/>
                </a:solidFill>
                <a:ea typeface="黑体" pitchFamily="49" charset="-122"/>
              </a:rPr>
              <a:t>100</a:t>
            </a:r>
            <a:r>
              <a:rPr lang="zh-CN" altLang="en-US" sz="2000" dirty="0" smtClean="0">
                <a:solidFill>
                  <a:srgbClr val="FFFF00"/>
                </a:solidFill>
                <a:ea typeface="黑体" pitchFamily="49" charset="-122"/>
              </a:rPr>
              <a:t>万英镑。符合尺寸标准的钢轨使用风筝标志（</a:t>
            </a:r>
            <a:r>
              <a:rPr lang="en-US" altLang="zh-CN" sz="2000" dirty="0" err="1" smtClean="0">
                <a:solidFill>
                  <a:srgbClr val="FFFF00"/>
                </a:solidFill>
                <a:ea typeface="黑体" pitchFamily="49" charset="-122"/>
              </a:rPr>
              <a:t>kitemark</a:t>
            </a:r>
            <a:r>
              <a:rPr lang="zh-CN" altLang="en-US" sz="2000" dirty="0" smtClean="0">
                <a:solidFill>
                  <a:srgbClr val="FFFF00"/>
                </a:solidFill>
                <a:ea typeface="黑体" pitchFamily="49" charset="-122"/>
              </a:rPr>
              <a:t>）作为商标</a:t>
            </a:r>
            <a:endParaRPr lang="en-US" altLang="zh-CN" sz="2000" dirty="0">
              <a:solidFill>
                <a:srgbClr val="FFFF00"/>
              </a:solidFill>
              <a:ea typeface="黑体" pitchFamily="49" charset="-122"/>
            </a:endParaRPr>
          </a:p>
        </p:txBody>
      </p:sp>
      <p:sp>
        <p:nvSpPr>
          <p:cNvPr id="9" name="矩形 8"/>
          <p:cNvSpPr/>
          <p:nvPr/>
        </p:nvSpPr>
        <p:spPr>
          <a:xfrm>
            <a:off x="500034" y="4657563"/>
            <a:ext cx="6143668" cy="1200329"/>
          </a:xfrm>
          <a:prstGeom prst="rect">
            <a:avLst/>
          </a:prstGeom>
        </p:spPr>
        <p:txBody>
          <a:bodyPr wrap="square">
            <a:spAutoFit/>
          </a:bodyPr>
          <a:lstStyle/>
          <a:p>
            <a:pPr marL="449263" indent="-449263">
              <a:lnSpc>
                <a:spcPct val="120000"/>
              </a:lnSpc>
              <a:buFont typeface="Wingdings" pitchFamily="2" charset="2"/>
              <a:buChar char="Ø"/>
            </a:pPr>
            <a:r>
              <a:rPr lang="zh-CN" altLang="en-US" sz="2000" dirty="0" smtClean="0">
                <a:solidFill>
                  <a:srgbClr val="FFFF00"/>
                </a:solidFill>
                <a:ea typeface="黑体" pitchFamily="49" charset="-122"/>
              </a:rPr>
              <a:t>这个标准委员会后来成为英国标准协会</a:t>
            </a:r>
            <a:r>
              <a:rPr lang="en-US" altLang="zh-CN" sz="2000" dirty="0" smtClean="0">
                <a:solidFill>
                  <a:srgbClr val="FFFF00"/>
                </a:solidFill>
                <a:ea typeface="黑体" pitchFamily="49" charset="-122"/>
              </a:rPr>
              <a:t>BSI</a:t>
            </a:r>
            <a:r>
              <a:rPr lang="zh-CN" altLang="en-US" sz="2000" dirty="0" smtClean="0">
                <a:solidFill>
                  <a:srgbClr val="FFFF00"/>
                </a:solidFill>
                <a:ea typeface="黑体" pitchFamily="49" charset="-122"/>
              </a:rPr>
              <a:t>，风筝标志也用来表示产品符合英国标准。第一个风筝标志于</a:t>
            </a:r>
            <a:r>
              <a:rPr lang="en-US" altLang="zh-CN" sz="2000" dirty="0" smtClean="0">
                <a:solidFill>
                  <a:srgbClr val="FFFF00"/>
                </a:solidFill>
                <a:ea typeface="黑体" pitchFamily="49" charset="-122"/>
              </a:rPr>
              <a:t>1926</a:t>
            </a:r>
            <a:r>
              <a:rPr lang="zh-CN" altLang="en-US" sz="2000" dirty="0" smtClean="0">
                <a:solidFill>
                  <a:srgbClr val="FFFF00"/>
                </a:solidFill>
                <a:ea typeface="黑体" pitchFamily="49" charset="-122"/>
              </a:rPr>
              <a:t>年授予通用电气公司的灯具产品。</a:t>
            </a:r>
            <a:endParaRPr lang="en-US" altLang="zh-CN" sz="2000" dirty="0">
              <a:solidFill>
                <a:srgbClr val="FFFF00"/>
              </a:solidFill>
              <a:ea typeface="黑体" pitchFamily="49" charset="-122"/>
            </a:endParaRPr>
          </a:p>
        </p:txBody>
      </p:sp>
      <p:pic>
        <p:nvPicPr>
          <p:cNvPr id="10" name="图片 9" descr="bsi-stan-small.gif"/>
          <p:cNvPicPr>
            <a:picLocks noChangeAspect="1"/>
          </p:cNvPicPr>
          <p:nvPr/>
        </p:nvPicPr>
        <p:blipFill>
          <a:blip r:embed="rId2" cstate="print"/>
          <a:stretch>
            <a:fillRect/>
          </a:stretch>
        </p:blipFill>
        <p:spPr>
          <a:xfrm>
            <a:off x="7322364" y="4695780"/>
            <a:ext cx="1178726" cy="12335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矩形 2"/>
          <p:cNvSpPr/>
          <p:nvPr/>
        </p:nvSpPr>
        <p:spPr>
          <a:xfrm>
            <a:off x="428596" y="443426"/>
            <a:ext cx="8429684" cy="6186309"/>
          </a:xfrm>
          <a:prstGeom prst="rect">
            <a:avLst/>
          </a:prstGeom>
        </p:spPr>
        <p:txBody>
          <a:bodyPr wrap="square">
            <a:spAutoFit/>
          </a:bodyPr>
          <a:lstStyle/>
          <a:p>
            <a:pPr marL="914400" lvl="1" indent="-914400">
              <a:lnSpc>
                <a:spcPct val="120000"/>
              </a:lnSpc>
              <a:spcBef>
                <a:spcPts val="600"/>
              </a:spcBef>
            </a:pPr>
            <a:r>
              <a:rPr lang="en-US" altLang="zh-CN" sz="2000" dirty="0" smtClean="0">
                <a:solidFill>
                  <a:srgbClr val="FFFF00"/>
                </a:solidFill>
                <a:latin typeface="黑体" pitchFamily="2" charset="-122"/>
                <a:ea typeface="黑体" pitchFamily="2" charset="-122"/>
              </a:rPr>
              <a:t>4.2  </a:t>
            </a:r>
            <a:r>
              <a:rPr lang="zh-CN" altLang="en-US" sz="2000" dirty="0" smtClean="0">
                <a:solidFill>
                  <a:srgbClr val="FFFF00"/>
                </a:solidFill>
                <a:latin typeface="黑体" pitchFamily="2" charset="-122"/>
                <a:ea typeface="黑体" pitchFamily="2" charset="-122"/>
              </a:rPr>
              <a:t>公正性</a:t>
            </a:r>
            <a:endParaRPr lang="en-US" altLang="zh-CN" sz="2000" dirty="0" smtClean="0">
              <a:solidFill>
                <a:srgbClr val="FFFF00"/>
              </a:solidFill>
              <a:latin typeface="黑体" pitchFamily="2" charset="-122"/>
              <a:ea typeface="黑体" pitchFamily="2" charset="-122"/>
            </a:endParaRPr>
          </a:p>
          <a:p>
            <a:pPr marL="914400" lvl="1" indent="-914400">
              <a:lnSpc>
                <a:spcPct val="120000"/>
              </a:lnSpc>
              <a:spcBef>
                <a:spcPts val="600"/>
              </a:spcBef>
            </a:pPr>
            <a:r>
              <a:rPr lang="zh-CN" altLang="en-US" sz="2000" dirty="0" smtClean="0">
                <a:solidFill>
                  <a:srgbClr val="FFFF00"/>
                </a:solidFill>
                <a:latin typeface="黑体" pitchFamily="2" charset="-122"/>
                <a:ea typeface="黑体" pitchFamily="2" charset="-122"/>
              </a:rPr>
              <a:t>公正，并被认为公正，是认证建立信任的必要条件</a:t>
            </a:r>
            <a:endParaRPr lang="en-US" altLang="zh-CN" sz="2000" dirty="0" smtClean="0">
              <a:solidFill>
                <a:srgbClr val="FFFF00"/>
              </a:solidFill>
              <a:latin typeface="黑体" pitchFamily="2" charset="-122"/>
              <a:ea typeface="黑体" pitchFamily="2" charset="-122"/>
            </a:endParaRPr>
          </a:p>
          <a:p>
            <a:pPr marL="914400" lvl="1" indent="-914400">
              <a:lnSpc>
                <a:spcPct val="120000"/>
              </a:lnSpc>
              <a:spcBef>
                <a:spcPts val="600"/>
              </a:spcBef>
            </a:pPr>
            <a:r>
              <a:rPr lang="zh-CN" altLang="en-US" sz="2000" dirty="0" smtClean="0">
                <a:solidFill>
                  <a:srgbClr val="FFFF00"/>
                </a:solidFill>
                <a:latin typeface="黑体" pitchFamily="2" charset="-122"/>
                <a:ea typeface="黑体" pitchFamily="2" charset="-122"/>
              </a:rPr>
              <a:t>认证收费是认证机构的收入来源，是对公正性的潜在威胁</a:t>
            </a:r>
            <a:endParaRPr lang="en-US" altLang="zh-CN" sz="2000" dirty="0" smtClean="0">
              <a:solidFill>
                <a:srgbClr val="FFFF00"/>
              </a:solidFill>
              <a:latin typeface="黑体" pitchFamily="2" charset="-122"/>
              <a:ea typeface="黑体" pitchFamily="2" charset="-122"/>
            </a:endParaRPr>
          </a:p>
          <a:p>
            <a:pPr marL="914400" lvl="1" indent="-914400">
              <a:lnSpc>
                <a:spcPct val="120000"/>
              </a:lnSpc>
              <a:spcBef>
                <a:spcPts val="600"/>
              </a:spcBef>
            </a:pPr>
            <a:r>
              <a:rPr lang="zh-CN" altLang="en-US" sz="2000" dirty="0" smtClean="0">
                <a:solidFill>
                  <a:srgbClr val="FFFF00"/>
                </a:solidFill>
                <a:latin typeface="黑体" pitchFamily="2" charset="-122"/>
                <a:ea typeface="黑体" pitchFamily="2" charset="-122"/>
              </a:rPr>
              <a:t>认证机构根据客观证据作出决定，不受其他利益或其他各方影响</a:t>
            </a:r>
            <a:endParaRPr lang="en-US" altLang="zh-CN" sz="2000" dirty="0" smtClean="0">
              <a:solidFill>
                <a:srgbClr val="FFFF00"/>
              </a:solidFill>
              <a:latin typeface="黑体" pitchFamily="2" charset="-122"/>
              <a:ea typeface="黑体" pitchFamily="2" charset="-122"/>
            </a:endParaRPr>
          </a:p>
          <a:p>
            <a:pPr marL="914400" lvl="1" indent="-914400">
              <a:lnSpc>
                <a:spcPct val="120000"/>
              </a:lnSpc>
              <a:spcBef>
                <a:spcPts val="600"/>
              </a:spcBef>
            </a:pPr>
            <a:r>
              <a:rPr lang="zh-CN" altLang="en-US" sz="2000" dirty="0" smtClean="0">
                <a:solidFill>
                  <a:srgbClr val="FFFF00"/>
                </a:solidFill>
                <a:latin typeface="黑体" pitchFamily="2" charset="-122"/>
                <a:ea typeface="黑体" pitchFamily="2" charset="-122"/>
              </a:rPr>
              <a:t>威胁：</a:t>
            </a:r>
            <a:endParaRPr lang="en-US" altLang="zh-CN" sz="2000" dirty="0" smtClean="0">
              <a:solidFill>
                <a:srgbClr val="FFFF00"/>
              </a:solidFill>
              <a:latin typeface="黑体" pitchFamily="2" charset="-122"/>
              <a:ea typeface="黑体" pitchFamily="2" charset="-122"/>
            </a:endParaRPr>
          </a:p>
          <a:p>
            <a:pPr marL="803275" lvl="2" indent="-346075">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自身利益</a:t>
            </a:r>
            <a:endParaRPr lang="en-US" altLang="zh-CN" sz="2000" dirty="0" smtClean="0">
              <a:solidFill>
                <a:srgbClr val="FFFF00"/>
              </a:solidFill>
              <a:latin typeface="黑体" pitchFamily="2" charset="-122"/>
              <a:ea typeface="黑体" pitchFamily="2" charset="-122"/>
            </a:endParaRPr>
          </a:p>
          <a:p>
            <a:pPr marL="803275" lvl="2" indent="-346075">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自我评价</a:t>
            </a:r>
            <a:endParaRPr lang="en-US" altLang="zh-CN" sz="2000" dirty="0" smtClean="0">
              <a:solidFill>
                <a:srgbClr val="FFFF00"/>
              </a:solidFill>
              <a:latin typeface="黑体" pitchFamily="2" charset="-122"/>
              <a:ea typeface="黑体" pitchFamily="2" charset="-122"/>
            </a:endParaRPr>
          </a:p>
          <a:p>
            <a:pPr marL="803275" lvl="2" indent="-346075">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熟识</a:t>
            </a:r>
            <a:endParaRPr lang="en-US" altLang="zh-CN" sz="2000" dirty="0" smtClean="0">
              <a:solidFill>
                <a:srgbClr val="FFFF00"/>
              </a:solidFill>
              <a:latin typeface="黑体" pitchFamily="2" charset="-122"/>
              <a:ea typeface="黑体" pitchFamily="2" charset="-122"/>
            </a:endParaRPr>
          </a:p>
          <a:p>
            <a:pPr marL="803275" lvl="2" indent="-346075">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胁迫</a:t>
            </a:r>
            <a:endParaRPr lang="en-US" altLang="zh-CN" sz="2000" dirty="0" smtClean="0">
              <a:solidFill>
                <a:srgbClr val="FFFF00"/>
              </a:solidFill>
              <a:latin typeface="黑体" pitchFamily="2" charset="-122"/>
              <a:ea typeface="黑体" pitchFamily="2" charset="-122"/>
            </a:endParaRPr>
          </a:p>
          <a:p>
            <a:pPr marL="0" lvl="2">
              <a:lnSpc>
                <a:spcPct val="120000"/>
              </a:lnSpc>
              <a:spcBef>
                <a:spcPts val="600"/>
              </a:spcBef>
            </a:pPr>
            <a:endParaRPr lang="en-US" altLang="zh-CN" sz="2000"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5.2 </a:t>
            </a:r>
            <a:r>
              <a:rPr lang="zh-CN" altLang="en-US" sz="2000" i="1" dirty="0" smtClean="0">
                <a:solidFill>
                  <a:srgbClr val="FFFF00"/>
                </a:solidFill>
                <a:latin typeface="黑体" pitchFamily="2" charset="-122"/>
                <a:ea typeface="黑体" pitchFamily="2" charset="-122"/>
              </a:rPr>
              <a:t>公正性的管理</a:t>
            </a:r>
            <a:endParaRPr lang="en-US" altLang="zh-CN" sz="2000" i="1"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5.3.2 </a:t>
            </a:r>
            <a:r>
              <a:rPr lang="zh-CN" altLang="en-US" sz="2000" i="1" dirty="0" smtClean="0">
                <a:solidFill>
                  <a:srgbClr val="FFFF00"/>
                </a:solidFill>
                <a:latin typeface="黑体" pitchFamily="2" charset="-122"/>
                <a:ea typeface="黑体" pitchFamily="2" charset="-122"/>
              </a:rPr>
              <a:t>向公正性委员会证明公正性未受商业、财务和其他压力的损害</a:t>
            </a:r>
            <a:endParaRPr lang="en-US" altLang="zh-CN" sz="2000" i="1"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6.2 </a:t>
            </a:r>
            <a:r>
              <a:rPr lang="zh-CN" altLang="en-US" sz="2000" i="1" dirty="0" smtClean="0">
                <a:solidFill>
                  <a:srgbClr val="FFFF00"/>
                </a:solidFill>
                <a:latin typeface="黑体" pitchFamily="2" charset="-122"/>
                <a:ea typeface="黑体" pitchFamily="2" charset="-122"/>
              </a:rPr>
              <a:t>维护公正性委员会</a:t>
            </a:r>
            <a:endParaRPr lang="en-US" altLang="zh-CN" sz="2000" i="1" dirty="0" smtClean="0">
              <a:solidFill>
                <a:srgbClr val="FFFF00"/>
              </a:solidFill>
              <a:latin typeface="黑体" pitchFamily="2" charset="-122"/>
              <a:ea typeface="黑体" pitchFamily="2" charset="-122"/>
            </a:endParaRPr>
          </a:p>
          <a:p>
            <a:pPr marL="914400" indent="-914400">
              <a:lnSpc>
                <a:spcPct val="120000"/>
              </a:lnSpc>
            </a:pPr>
            <a:endParaRPr lang="en-US" altLang="zh-CN" sz="2000" dirty="0" smtClean="0">
              <a:solidFill>
                <a:srgbClr val="FFFF00"/>
              </a:solidFill>
              <a:latin typeface="黑体" pitchFamily="2" charset="-122"/>
              <a:ea typeface="黑体" pitchFamily="2" charset="-122"/>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矩形 2"/>
          <p:cNvSpPr/>
          <p:nvPr/>
        </p:nvSpPr>
        <p:spPr>
          <a:xfrm>
            <a:off x="428596" y="443426"/>
            <a:ext cx="8429684" cy="6478697"/>
          </a:xfrm>
          <a:prstGeom prst="rect">
            <a:avLst/>
          </a:prstGeom>
        </p:spPr>
        <p:txBody>
          <a:bodyPr wrap="square">
            <a:spAutoFit/>
          </a:bodyPr>
          <a:lstStyle/>
          <a:p>
            <a:pPr marL="914400" lvl="1" indent="-914400">
              <a:lnSpc>
                <a:spcPct val="120000"/>
              </a:lnSpc>
              <a:spcBef>
                <a:spcPts val="600"/>
              </a:spcBef>
            </a:pPr>
            <a:r>
              <a:rPr lang="en-US" altLang="zh-CN" sz="2000" dirty="0" smtClean="0">
                <a:solidFill>
                  <a:srgbClr val="FFFF00"/>
                </a:solidFill>
                <a:latin typeface="黑体" pitchFamily="2" charset="-122"/>
                <a:ea typeface="黑体" pitchFamily="2" charset="-122"/>
              </a:rPr>
              <a:t>4.3  </a:t>
            </a:r>
            <a:r>
              <a:rPr lang="zh-CN" altLang="en-US" sz="2000" dirty="0" smtClean="0">
                <a:solidFill>
                  <a:srgbClr val="FFFF00"/>
                </a:solidFill>
                <a:latin typeface="黑体" pitchFamily="2" charset="-122"/>
                <a:ea typeface="黑体" pitchFamily="2" charset="-122"/>
              </a:rPr>
              <a:t>能力</a:t>
            </a:r>
            <a:endParaRPr lang="en-US" altLang="zh-CN" sz="2000" dirty="0" smtClean="0">
              <a:solidFill>
                <a:srgbClr val="FFFF00"/>
              </a:solidFill>
              <a:latin typeface="黑体" pitchFamily="2" charset="-122"/>
              <a:ea typeface="黑体" pitchFamily="2" charset="-122"/>
            </a:endParaRPr>
          </a:p>
          <a:p>
            <a:pPr marL="914400" lvl="1" indent="-914400">
              <a:lnSpc>
                <a:spcPct val="120000"/>
              </a:lnSpc>
              <a:spcBef>
                <a:spcPts val="600"/>
              </a:spcBef>
            </a:pPr>
            <a:r>
              <a:rPr lang="zh-CN" altLang="en-US" sz="2000" dirty="0" smtClean="0">
                <a:solidFill>
                  <a:srgbClr val="FFFF00"/>
                </a:solidFill>
                <a:latin typeface="黑体" pitchFamily="2" charset="-122"/>
                <a:ea typeface="黑体" pitchFamily="2" charset="-122"/>
              </a:rPr>
              <a:t>认证机构的管理体系所支撑的人员能力是认证提供信任的必要条件</a:t>
            </a:r>
            <a:endParaRPr lang="en-US" altLang="zh-CN" sz="2000"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7.1 </a:t>
            </a:r>
            <a:r>
              <a:rPr lang="zh-CN" altLang="en-US" sz="2000" i="1" dirty="0" smtClean="0">
                <a:solidFill>
                  <a:srgbClr val="FFFF00"/>
                </a:solidFill>
                <a:latin typeface="黑体" pitchFamily="2" charset="-122"/>
                <a:ea typeface="黑体" pitchFamily="2" charset="-122"/>
              </a:rPr>
              <a:t>管理层和人员的能力</a:t>
            </a:r>
            <a:endParaRPr lang="en-US" altLang="zh-CN" sz="2000" i="1"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7.2 </a:t>
            </a:r>
            <a:r>
              <a:rPr lang="zh-CN" altLang="en-US" sz="2000" i="1" dirty="0" smtClean="0">
                <a:solidFill>
                  <a:srgbClr val="FFFF00"/>
                </a:solidFill>
                <a:latin typeface="黑体" pitchFamily="2" charset="-122"/>
                <a:ea typeface="黑体" pitchFamily="2" charset="-122"/>
              </a:rPr>
              <a:t>参与认证活动的人员</a:t>
            </a:r>
            <a:endParaRPr lang="en-US" altLang="zh-CN" sz="2000" i="1"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7.3 </a:t>
            </a:r>
            <a:r>
              <a:rPr lang="zh-CN" altLang="en-US" sz="2000" i="1" dirty="0" smtClean="0">
                <a:solidFill>
                  <a:srgbClr val="FFFF00"/>
                </a:solidFill>
                <a:latin typeface="黑体" pitchFamily="2" charset="-122"/>
                <a:ea typeface="黑体" pitchFamily="2" charset="-122"/>
              </a:rPr>
              <a:t>外部审核员和技术专家的使用</a:t>
            </a:r>
            <a:endParaRPr lang="en-US" altLang="zh-CN" sz="2000" i="1"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7.4 </a:t>
            </a:r>
            <a:r>
              <a:rPr lang="zh-CN" altLang="en-US" sz="2000" i="1" dirty="0" smtClean="0">
                <a:solidFill>
                  <a:srgbClr val="FFFF00"/>
                </a:solidFill>
                <a:latin typeface="黑体" pitchFamily="2" charset="-122"/>
                <a:ea typeface="黑体" pitchFamily="2" charset="-122"/>
              </a:rPr>
              <a:t>人员记录</a:t>
            </a:r>
            <a:endParaRPr lang="en-US" altLang="zh-CN" sz="2000" i="1" dirty="0" smtClean="0">
              <a:solidFill>
                <a:srgbClr val="FFFF00"/>
              </a:solidFill>
              <a:latin typeface="黑体" pitchFamily="2" charset="-122"/>
              <a:ea typeface="黑体" pitchFamily="2" charset="-122"/>
            </a:endParaRPr>
          </a:p>
          <a:p>
            <a:pPr marL="0" lvl="2">
              <a:lnSpc>
                <a:spcPct val="120000"/>
              </a:lnSpc>
              <a:spcBef>
                <a:spcPts val="600"/>
              </a:spcBef>
            </a:pPr>
            <a:endParaRPr lang="en-US" altLang="zh-CN" sz="2000" i="1" dirty="0" smtClean="0">
              <a:solidFill>
                <a:srgbClr val="FFFF00"/>
              </a:solidFill>
              <a:latin typeface="黑体" pitchFamily="2" charset="-122"/>
              <a:ea typeface="黑体" pitchFamily="2" charset="-122"/>
            </a:endParaRPr>
          </a:p>
          <a:p>
            <a:pPr marL="0" lvl="2">
              <a:lnSpc>
                <a:spcPct val="120000"/>
              </a:lnSpc>
              <a:spcBef>
                <a:spcPts val="600"/>
              </a:spcBef>
            </a:pPr>
            <a:r>
              <a:rPr lang="en-US" altLang="zh-CN" sz="2000" dirty="0" smtClean="0">
                <a:solidFill>
                  <a:srgbClr val="FFFF00"/>
                </a:solidFill>
                <a:latin typeface="黑体" pitchFamily="2" charset="-122"/>
                <a:ea typeface="黑体" pitchFamily="2" charset="-122"/>
              </a:rPr>
              <a:t>4.4  </a:t>
            </a:r>
            <a:r>
              <a:rPr lang="zh-CN" altLang="en-US" sz="2000" dirty="0" smtClean="0">
                <a:solidFill>
                  <a:srgbClr val="FFFF00"/>
                </a:solidFill>
                <a:latin typeface="黑体" pitchFamily="2" charset="-122"/>
                <a:ea typeface="黑体" pitchFamily="2" charset="-122"/>
              </a:rPr>
              <a:t>责任</a:t>
            </a:r>
            <a:endParaRPr lang="en-US" altLang="zh-CN" sz="2000" dirty="0" smtClean="0">
              <a:solidFill>
                <a:srgbClr val="FFFF00"/>
              </a:solidFill>
              <a:latin typeface="黑体" pitchFamily="2" charset="-122"/>
              <a:ea typeface="黑体" pitchFamily="2" charset="-122"/>
            </a:endParaRPr>
          </a:p>
          <a:p>
            <a:pPr marL="0" lvl="2">
              <a:lnSpc>
                <a:spcPct val="120000"/>
              </a:lnSpc>
              <a:spcBef>
                <a:spcPts val="600"/>
              </a:spcBef>
            </a:pPr>
            <a:r>
              <a:rPr lang="zh-CN" altLang="en-US" sz="2000" dirty="0" smtClean="0">
                <a:solidFill>
                  <a:srgbClr val="FFFF00"/>
                </a:solidFill>
                <a:latin typeface="黑体" pitchFamily="2" charset="-122"/>
                <a:ea typeface="黑体" pitchFamily="2" charset="-122"/>
              </a:rPr>
              <a:t>符合认证要求的责任在于客户，而不是认证机构</a:t>
            </a:r>
            <a:endParaRPr lang="en-US" altLang="zh-CN" sz="2000" dirty="0" smtClean="0">
              <a:solidFill>
                <a:srgbClr val="FFFF00"/>
              </a:solidFill>
              <a:latin typeface="黑体" pitchFamily="2" charset="-122"/>
              <a:ea typeface="黑体" pitchFamily="2" charset="-122"/>
            </a:endParaRPr>
          </a:p>
          <a:p>
            <a:pPr marL="0" lvl="2">
              <a:lnSpc>
                <a:spcPct val="120000"/>
              </a:lnSpc>
              <a:spcBef>
                <a:spcPts val="600"/>
              </a:spcBef>
            </a:pPr>
            <a:r>
              <a:rPr lang="zh-CN" altLang="en-US" sz="2000" dirty="0" smtClean="0">
                <a:solidFill>
                  <a:srgbClr val="FFFF00"/>
                </a:solidFill>
                <a:latin typeface="黑体" pitchFamily="2" charset="-122"/>
                <a:ea typeface="黑体" pitchFamily="2" charset="-122"/>
              </a:rPr>
              <a:t>认证机构的责任：评价足够的客观证据，得出审核结论，作出认证或不认证的决定</a:t>
            </a:r>
            <a:endParaRPr lang="en-US" altLang="zh-CN" sz="2000"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5.1.1 </a:t>
            </a:r>
            <a:r>
              <a:rPr lang="zh-CN" altLang="en-US" sz="2000" i="1" dirty="0" smtClean="0">
                <a:solidFill>
                  <a:srgbClr val="FFFF00"/>
                </a:solidFill>
                <a:latin typeface="黑体" pitchFamily="2" charset="-122"/>
                <a:ea typeface="黑体" pitchFamily="2" charset="-122"/>
              </a:rPr>
              <a:t>法律责任 </a:t>
            </a:r>
            <a:r>
              <a:rPr lang="en-US" altLang="zh-CN" sz="2000" i="1" dirty="0" smtClean="0">
                <a:solidFill>
                  <a:srgbClr val="FFFF00"/>
                </a:solidFill>
                <a:latin typeface="黑体" pitchFamily="2" charset="-122"/>
                <a:ea typeface="黑体" pitchFamily="2" charset="-122"/>
              </a:rPr>
              <a:t>5.1.2 </a:t>
            </a:r>
            <a:r>
              <a:rPr lang="zh-CN" altLang="en-US" sz="2000" i="1" dirty="0" smtClean="0">
                <a:solidFill>
                  <a:srgbClr val="FFFF00"/>
                </a:solidFill>
                <a:latin typeface="黑体" pitchFamily="2" charset="-122"/>
                <a:ea typeface="黑体" pitchFamily="2" charset="-122"/>
              </a:rPr>
              <a:t>认证协议   </a:t>
            </a:r>
            <a:r>
              <a:rPr lang="en-US" altLang="zh-CN" sz="2000" i="1" dirty="0" smtClean="0">
                <a:solidFill>
                  <a:srgbClr val="FFFF00"/>
                </a:solidFill>
                <a:latin typeface="黑体" pitchFamily="2" charset="-122"/>
                <a:ea typeface="黑体" pitchFamily="2" charset="-122"/>
              </a:rPr>
              <a:t>5.1.3 </a:t>
            </a:r>
            <a:r>
              <a:rPr lang="zh-CN" altLang="en-US" sz="2000" i="1" dirty="0" smtClean="0">
                <a:solidFill>
                  <a:srgbClr val="FFFF00"/>
                </a:solidFill>
                <a:latin typeface="黑体" pitchFamily="2" charset="-122"/>
                <a:ea typeface="黑体" pitchFamily="2" charset="-122"/>
              </a:rPr>
              <a:t>认证决定的责任  </a:t>
            </a:r>
            <a:r>
              <a:rPr lang="en-US" altLang="zh-CN" sz="2000" i="1" dirty="0" smtClean="0">
                <a:solidFill>
                  <a:srgbClr val="FFFF00"/>
                </a:solidFill>
                <a:latin typeface="黑体" pitchFamily="2" charset="-122"/>
                <a:ea typeface="黑体" pitchFamily="2" charset="-122"/>
              </a:rPr>
              <a:t>5.3 </a:t>
            </a:r>
            <a:r>
              <a:rPr lang="zh-CN" altLang="en-US" sz="2000" i="1" dirty="0" smtClean="0">
                <a:solidFill>
                  <a:srgbClr val="FFFF00"/>
                </a:solidFill>
                <a:latin typeface="黑体" pitchFamily="2" charset="-122"/>
                <a:ea typeface="黑体" pitchFamily="2" charset="-122"/>
              </a:rPr>
              <a:t>责任和财务  </a:t>
            </a:r>
            <a:r>
              <a:rPr lang="en-US" altLang="zh-CN" sz="2000" i="1" dirty="0" smtClean="0">
                <a:solidFill>
                  <a:srgbClr val="FFFF00"/>
                </a:solidFill>
                <a:latin typeface="黑体" pitchFamily="2" charset="-122"/>
                <a:ea typeface="黑体" pitchFamily="2" charset="-122"/>
              </a:rPr>
              <a:t>8.4 </a:t>
            </a:r>
            <a:r>
              <a:rPr lang="zh-CN" altLang="en-US" sz="2000" i="1" dirty="0" smtClean="0">
                <a:solidFill>
                  <a:srgbClr val="FFFF00"/>
                </a:solidFill>
                <a:latin typeface="黑体" pitchFamily="2" charset="-122"/>
                <a:ea typeface="黑体" pitchFamily="2" charset="-122"/>
              </a:rPr>
              <a:t>认证资格的引用和标志的使用  </a:t>
            </a:r>
            <a:r>
              <a:rPr lang="en-US" altLang="zh-CN" sz="2000" i="1" dirty="0" smtClean="0">
                <a:solidFill>
                  <a:srgbClr val="FFFF00"/>
                </a:solidFill>
                <a:latin typeface="黑体" pitchFamily="2" charset="-122"/>
                <a:ea typeface="黑体" pitchFamily="2" charset="-122"/>
              </a:rPr>
              <a:t>8.6.3 </a:t>
            </a:r>
            <a:r>
              <a:rPr lang="zh-CN" altLang="en-US" sz="2000" i="1" dirty="0" smtClean="0">
                <a:solidFill>
                  <a:srgbClr val="FFFF00"/>
                </a:solidFill>
                <a:latin typeface="黑体" pitchFamily="2" charset="-122"/>
                <a:ea typeface="黑体" pitchFamily="2" charset="-122"/>
              </a:rPr>
              <a:t>客户的变更通知  第</a:t>
            </a:r>
            <a:r>
              <a:rPr lang="en-US" altLang="zh-CN" sz="2000" i="1" dirty="0" smtClean="0">
                <a:solidFill>
                  <a:srgbClr val="FFFF00"/>
                </a:solidFill>
                <a:latin typeface="黑体" pitchFamily="2" charset="-122"/>
                <a:ea typeface="黑体" pitchFamily="2" charset="-122"/>
              </a:rPr>
              <a:t>9</a:t>
            </a:r>
            <a:r>
              <a:rPr lang="zh-CN" altLang="en-US" sz="2000" i="1" dirty="0" smtClean="0">
                <a:solidFill>
                  <a:srgbClr val="FFFF00"/>
                </a:solidFill>
                <a:latin typeface="黑体" pitchFamily="2" charset="-122"/>
                <a:ea typeface="黑体" pitchFamily="2" charset="-122"/>
              </a:rPr>
              <a:t>章关于审核和认证活动的要求</a:t>
            </a:r>
            <a:endParaRPr lang="en-US" altLang="zh-CN" sz="2000" i="1" dirty="0" smtClean="0">
              <a:solidFill>
                <a:srgbClr val="FFFF00"/>
              </a:solidFill>
              <a:latin typeface="黑体" pitchFamily="2" charset="-122"/>
              <a:ea typeface="黑体" pitchFamily="2" charset="-122"/>
            </a:endParaRPr>
          </a:p>
          <a:p>
            <a:pPr marL="914400" indent="-914400">
              <a:lnSpc>
                <a:spcPct val="120000"/>
              </a:lnSpc>
            </a:pPr>
            <a:endParaRPr lang="en-US" altLang="zh-CN" sz="2000" dirty="0" smtClean="0">
              <a:solidFill>
                <a:srgbClr val="FFFF00"/>
              </a:solidFill>
              <a:latin typeface="黑体" pitchFamily="2" charset="-122"/>
              <a:ea typeface="黑体" pitchFamily="2" charset="-122"/>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矩形 2"/>
          <p:cNvSpPr/>
          <p:nvPr/>
        </p:nvSpPr>
        <p:spPr>
          <a:xfrm>
            <a:off x="428596" y="443426"/>
            <a:ext cx="8429684" cy="6478697"/>
          </a:xfrm>
          <a:prstGeom prst="rect">
            <a:avLst/>
          </a:prstGeom>
        </p:spPr>
        <p:txBody>
          <a:bodyPr wrap="square">
            <a:spAutoFit/>
          </a:bodyPr>
          <a:lstStyle/>
          <a:p>
            <a:pPr marL="914400" lvl="1" indent="-914400">
              <a:lnSpc>
                <a:spcPct val="120000"/>
              </a:lnSpc>
              <a:spcBef>
                <a:spcPts val="600"/>
              </a:spcBef>
            </a:pPr>
            <a:r>
              <a:rPr lang="en-US" altLang="zh-CN" sz="2000" dirty="0" smtClean="0">
                <a:solidFill>
                  <a:srgbClr val="FFFF00"/>
                </a:solidFill>
                <a:latin typeface="黑体" pitchFamily="2" charset="-122"/>
                <a:ea typeface="黑体" pitchFamily="2" charset="-122"/>
              </a:rPr>
              <a:t>4.5  </a:t>
            </a:r>
            <a:r>
              <a:rPr lang="zh-CN" altLang="en-US" sz="2000" dirty="0" smtClean="0">
                <a:solidFill>
                  <a:srgbClr val="FFFF00"/>
                </a:solidFill>
                <a:latin typeface="黑体" pitchFamily="2" charset="-122"/>
                <a:ea typeface="黑体" pitchFamily="2" charset="-122"/>
              </a:rPr>
              <a:t>公开</a:t>
            </a:r>
            <a:endParaRPr lang="en-US" altLang="zh-CN" sz="2000" dirty="0" smtClean="0">
              <a:solidFill>
                <a:srgbClr val="FFFF00"/>
              </a:solidFill>
              <a:latin typeface="黑体" pitchFamily="2" charset="-122"/>
              <a:ea typeface="黑体" pitchFamily="2" charset="-122"/>
            </a:endParaRPr>
          </a:p>
          <a:p>
            <a:pPr marL="0" lvl="1">
              <a:lnSpc>
                <a:spcPct val="120000"/>
              </a:lnSpc>
              <a:spcBef>
                <a:spcPts val="600"/>
              </a:spcBef>
            </a:pPr>
            <a:r>
              <a:rPr lang="zh-CN" altLang="en-US" sz="2000" dirty="0" smtClean="0">
                <a:solidFill>
                  <a:srgbClr val="FFFF00"/>
                </a:solidFill>
                <a:latin typeface="黑体" pitchFamily="2" charset="-122"/>
                <a:ea typeface="黑体" pitchFamily="2" charset="-122"/>
              </a:rPr>
              <a:t>为了获得对认证的信任，公布适当信息，或提供获得渠道：审核和认证过程、认证状态</a:t>
            </a:r>
            <a:endParaRPr lang="en-US" altLang="zh-CN" sz="2000"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8.1 </a:t>
            </a:r>
            <a:r>
              <a:rPr lang="zh-CN" altLang="en-US" sz="2000" i="1" dirty="0" smtClean="0">
                <a:solidFill>
                  <a:srgbClr val="FFFF00"/>
                </a:solidFill>
                <a:latin typeface="黑体" pitchFamily="2" charset="-122"/>
                <a:ea typeface="黑体" pitchFamily="2" charset="-122"/>
              </a:rPr>
              <a:t>可公开获取的信息  </a:t>
            </a:r>
            <a:r>
              <a:rPr lang="en-US" altLang="zh-CN" sz="2000" i="1" dirty="0" smtClean="0">
                <a:solidFill>
                  <a:srgbClr val="FFFF00"/>
                </a:solidFill>
                <a:latin typeface="黑体" pitchFamily="2" charset="-122"/>
                <a:ea typeface="黑体" pitchFamily="2" charset="-122"/>
              </a:rPr>
              <a:t>8.2 </a:t>
            </a:r>
            <a:r>
              <a:rPr lang="zh-CN" altLang="en-US" sz="2000" i="1" dirty="0" smtClean="0">
                <a:solidFill>
                  <a:srgbClr val="FFFF00"/>
                </a:solidFill>
                <a:latin typeface="黑体" pitchFamily="2" charset="-122"/>
                <a:ea typeface="黑体" pitchFamily="2" charset="-122"/>
              </a:rPr>
              <a:t>认证文件  </a:t>
            </a:r>
            <a:r>
              <a:rPr lang="en-US" altLang="zh-CN" sz="2000" i="1" dirty="0" smtClean="0">
                <a:solidFill>
                  <a:srgbClr val="FFFF00"/>
                </a:solidFill>
                <a:latin typeface="黑体" pitchFamily="2" charset="-122"/>
                <a:ea typeface="黑体" pitchFamily="2" charset="-122"/>
              </a:rPr>
              <a:t>8.3 </a:t>
            </a:r>
            <a:r>
              <a:rPr lang="zh-CN" altLang="en-US" sz="2000" i="1" dirty="0" smtClean="0">
                <a:solidFill>
                  <a:srgbClr val="FFFF00"/>
                </a:solidFill>
                <a:latin typeface="黑体" pitchFamily="2" charset="-122"/>
                <a:ea typeface="黑体" pitchFamily="2" charset="-122"/>
              </a:rPr>
              <a:t>获证客户目录  </a:t>
            </a:r>
            <a:r>
              <a:rPr lang="en-US" altLang="zh-CN" sz="2000" i="1" dirty="0" smtClean="0">
                <a:solidFill>
                  <a:srgbClr val="FFFF00"/>
                </a:solidFill>
                <a:latin typeface="黑体" pitchFamily="2" charset="-122"/>
                <a:ea typeface="黑体" pitchFamily="2" charset="-122"/>
              </a:rPr>
              <a:t>8.6.1 </a:t>
            </a:r>
            <a:r>
              <a:rPr lang="zh-CN" altLang="en-US" sz="2000" i="1" dirty="0" smtClean="0">
                <a:solidFill>
                  <a:srgbClr val="FFFF00"/>
                </a:solidFill>
                <a:latin typeface="黑体" pitchFamily="2" charset="-122"/>
                <a:ea typeface="黑体" pitchFamily="2" charset="-122"/>
              </a:rPr>
              <a:t>认证过程和要求的信息  </a:t>
            </a:r>
            <a:r>
              <a:rPr lang="en-US" altLang="zh-CN" sz="2000" i="1" dirty="0" smtClean="0">
                <a:solidFill>
                  <a:srgbClr val="FFFF00"/>
                </a:solidFill>
                <a:latin typeface="黑体" pitchFamily="2" charset="-122"/>
                <a:ea typeface="黑体" pitchFamily="2" charset="-122"/>
              </a:rPr>
              <a:t>8.6.2 </a:t>
            </a:r>
            <a:r>
              <a:rPr lang="zh-CN" altLang="en-US" sz="2000" i="1" dirty="0" smtClean="0">
                <a:solidFill>
                  <a:srgbClr val="FFFF00"/>
                </a:solidFill>
                <a:latin typeface="黑体" pitchFamily="2" charset="-122"/>
                <a:ea typeface="黑体" pitchFamily="2" charset="-122"/>
              </a:rPr>
              <a:t>认证机构的变更通知</a:t>
            </a:r>
            <a:endParaRPr lang="en-US" altLang="zh-CN" sz="2000" i="1" dirty="0" smtClean="0">
              <a:solidFill>
                <a:srgbClr val="FFFF00"/>
              </a:solidFill>
              <a:latin typeface="黑体" pitchFamily="2" charset="-122"/>
              <a:ea typeface="黑体" pitchFamily="2" charset="-122"/>
            </a:endParaRPr>
          </a:p>
          <a:p>
            <a:pPr marL="914400" lvl="1" indent="-914400">
              <a:lnSpc>
                <a:spcPct val="120000"/>
              </a:lnSpc>
              <a:spcBef>
                <a:spcPts val="1800"/>
              </a:spcBef>
            </a:pPr>
            <a:r>
              <a:rPr lang="en-US" altLang="zh-CN" sz="2000" dirty="0" smtClean="0">
                <a:solidFill>
                  <a:srgbClr val="FFFF00"/>
                </a:solidFill>
                <a:latin typeface="黑体" pitchFamily="2" charset="-122"/>
                <a:ea typeface="黑体" pitchFamily="2" charset="-122"/>
              </a:rPr>
              <a:t>4.6  </a:t>
            </a:r>
            <a:r>
              <a:rPr lang="zh-CN" altLang="en-US" sz="2000" dirty="0" smtClean="0">
                <a:solidFill>
                  <a:srgbClr val="FFFF00"/>
                </a:solidFill>
                <a:latin typeface="黑体" pitchFamily="2" charset="-122"/>
                <a:ea typeface="黑体" pitchFamily="2" charset="-122"/>
              </a:rPr>
              <a:t>保密</a:t>
            </a:r>
            <a:endParaRPr lang="en-US" altLang="zh-CN" sz="2000" dirty="0" smtClean="0">
              <a:solidFill>
                <a:srgbClr val="FFFF00"/>
              </a:solidFill>
              <a:latin typeface="黑体" pitchFamily="2" charset="-122"/>
              <a:ea typeface="黑体" pitchFamily="2" charset="-122"/>
            </a:endParaRPr>
          </a:p>
          <a:p>
            <a:pPr marL="0" lvl="1">
              <a:lnSpc>
                <a:spcPct val="120000"/>
              </a:lnSpc>
              <a:spcBef>
                <a:spcPts val="600"/>
              </a:spcBef>
            </a:pPr>
            <a:r>
              <a:rPr lang="zh-CN" altLang="en-US" sz="2000" dirty="0" smtClean="0">
                <a:solidFill>
                  <a:srgbClr val="FFFF00"/>
                </a:solidFill>
                <a:latin typeface="黑体" pitchFamily="2" charset="-122"/>
                <a:ea typeface="黑体" pitchFamily="2" charset="-122"/>
              </a:rPr>
              <a:t>认证机构对客户的专有信息予以保密，以享有获取评价符合性所需信息的特权</a:t>
            </a:r>
            <a:endParaRPr lang="en-US" altLang="zh-CN" sz="2000" dirty="0" smtClean="0">
              <a:solidFill>
                <a:srgbClr val="FFFF00"/>
              </a:solidFill>
              <a:latin typeface="黑体" pitchFamily="2" charset="-122"/>
              <a:ea typeface="黑体" pitchFamily="2" charset="-122"/>
            </a:endParaRPr>
          </a:p>
          <a:p>
            <a:pPr marL="457200" lvl="3">
              <a:lnSpc>
                <a:spcPct val="120000"/>
              </a:lnSpc>
              <a:spcBef>
                <a:spcPts val="600"/>
              </a:spcBef>
            </a:pPr>
            <a:r>
              <a:rPr lang="en-US" altLang="zh-CN" sz="2000" i="1" dirty="0" smtClean="0">
                <a:solidFill>
                  <a:srgbClr val="FFFF00"/>
                </a:solidFill>
                <a:latin typeface="黑体" pitchFamily="2" charset="-122"/>
                <a:ea typeface="黑体" pitchFamily="2" charset="-122"/>
              </a:rPr>
              <a:t>8.5 </a:t>
            </a:r>
            <a:r>
              <a:rPr lang="zh-CN" altLang="en-US" sz="2000" i="1" dirty="0" smtClean="0">
                <a:solidFill>
                  <a:srgbClr val="FFFF00"/>
                </a:solidFill>
                <a:latin typeface="黑体" pitchFamily="2" charset="-122"/>
                <a:ea typeface="黑体" pitchFamily="2" charset="-122"/>
              </a:rPr>
              <a:t>保密</a:t>
            </a:r>
            <a:endParaRPr lang="en-US" altLang="zh-CN" sz="2000" i="1" dirty="0" smtClean="0">
              <a:solidFill>
                <a:srgbClr val="FFFF00"/>
              </a:solidFill>
              <a:latin typeface="黑体" pitchFamily="2" charset="-122"/>
              <a:ea typeface="黑体" pitchFamily="2" charset="-122"/>
            </a:endParaRPr>
          </a:p>
          <a:p>
            <a:pPr marL="0" lvl="2">
              <a:lnSpc>
                <a:spcPct val="120000"/>
              </a:lnSpc>
              <a:spcBef>
                <a:spcPts val="600"/>
              </a:spcBef>
            </a:pPr>
            <a:endParaRPr lang="en-US" altLang="zh-CN" sz="2000" i="1" dirty="0" smtClean="0">
              <a:solidFill>
                <a:srgbClr val="FFFF00"/>
              </a:solidFill>
              <a:latin typeface="黑体" pitchFamily="2" charset="-122"/>
              <a:ea typeface="黑体" pitchFamily="2" charset="-122"/>
            </a:endParaRPr>
          </a:p>
          <a:p>
            <a:pPr marL="0" lvl="2">
              <a:lnSpc>
                <a:spcPct val="120000"/>
              </a:lnSpc>
              <a:spcBef>
                <a:spcPts val="600"/>
              </a:spcBef>
            </a:pPr>
            <a:r>
              <a:rPr lang="en-US" altLang="zh-CN" sz="2000" dirty="0" smtClean="0">
                <a:solidFill>
                  <a:srgbClr val="FFFF00"/>
                </a:solidFill>
                <a:latin typeface="黑体" pitchFamily="2" charset="-122"/>
                <a:ea typeface="黑体" pitchFamily="2" charset="-122"/>
              </a:rPr>
              <a:t>4.7  </a:t>
            </a:r>
            <a:r>
              <a:rPr lang="zh-CN" altLang="en-US" sz="2000" dirty="0" smtClean="0">
                <a:solidFill>
                  <a:srgbClr val="FFFF00"/>
                </a:solidFill>
                <a:latin typeface="黑体" pitchFamily="2" charset="-122"/>
                <a:ea typeface="黑体" pitchFamily="2" charset="-122"/>
              </a:rPr>
              <a:t>对投诉的回应</a:t>
            </a:r>
            <a:endParaRPr lang="en-US" altLang="zh-CN" sz="2000" dirty="0" smtClean="0">
              <a:solidFill>
                <a:srgbClr val="FFFF00"/>
              </a:solidFill>
              <a:latin typeface="黑体" pitchFamily="2" charset="-122"/>
              <a:ea typeface="黑体" pitchFamily="2" charset="-122"/>
            </a:endParaRPr>
          </a:p>
          <a:p>
            <a:pPr marL="0" lvl="2">
              <a:lnSpc>
                <a:spcPct val="120000"/>
              </a:lnSpc>
              <a:spcBef>
                <a:spcPts val="600"/>
              </a:spcBef>
            </a:pPr>
            <a:r>
              <a:rPr lang="zh-CN" altLang="en-US" sz="2000" dirty="0" smtClean="0">
                <a:solidFill>
                  <a:srgbClr val="FFFF00"/>
                </a:solidFill>
                <a:latin typeface="黑体" pitchFamily="2" charset="-122"/>
                <a:ea typeface="黑体" pitchFamily="2" charset="-122"/>
              </a:rPr>
              <a:t>各方期望投诉得到调查；让各方相信有效投诉将得到适当处理；保护认证机构及其客户和其他认证使用方。维护对认证的信任。</a:t>
            </a:r>
            <a:endParaRPr lang="en-US" altLang="zh-CN" sz="2000" dirty="0" smtClean="0">
              <a:solidFill>
                <a:srgbClr val="FFFF00"/>
              </a:solidFill>
              <a:latin typeface="黑体" pitchFamily="2" charset="-122"/>
              <a:ea typeface="黑体" pitchFamily="2" charset="-122"/>
            </a:endParaRPr>
          </a:p>
          <a:p>
            <a:pPr marL="0" lvl="2">
              <a:lnSpc>
                <a:spcPct val="120000"/>
              </a:lnSpc>
              <a:spcBef>
                <a:spcPts val="600"/>
              </a:spcBef>
            </a:pPr>
            <a:r>
              <a:rPr lang="en-US" altLang="zh-CN" sz="2000" i="1" dirty="0" smtClean="0">
                <a:solidFill>
                  <a:srgbClr val="FFFF00"/>
                </a:solidFill>
                <a:latin typeface="黑体" pitchFamily="2" charset="-122"/>
                <a:ea typeface="黑体" pitchFamily="2" charset="-122"/>
              </a:rPr>
              <a:t>    9.7 </a:t>
            </a:r>
            <a:r>
              <a:rPr lang="zh-CN" altLang="en-US" sz="2000" i="1" dirty="0" smtClean="0">
                <a:solidFill>
                  <a:srgbClr val="FFFF00"/>
                </a:solidFill>
                <a:latin typeface="黑体" pitchFamily="2" charset="-122"/>
                <a:ea typeface="黑体" pitchFamily="2" charset="-122"/>
              </a:rPr>
              <a:t>申诉  </a:t>
            </a:r>
            <a:r>
              <a:rPr lang="en-US" altLang="zh-CN" sz="2000" i="1" dirty="0" smtClean="0">
                <a:solidFill>
                  <a:srgbClr val="FFFF00"/>
                </a:solidFill>
                <a:latin typeface="黑体" pitchFamily="2" charset="-122"/>
                <a:ea typeface="黑体" pitchFamily="2" charset="-122"/>
              </a:rPr>
              <a:t>9.8 </a:t>
            </a:r>
            <a:r>
              <a:rPr lang="zh-CN" altLang="en-US" sz="2000" i="1" dirty="0" smtClean="0">
                <a:solidFill>
                  <a:srgbClr val="FFFF00"/>
                </a:solidFill>
                <a:latin typeface="黑体" pitchFamily="2" charset="-122"/>
                <a:ea typeface="黑体" pitchFamily="2" charset="-122"/>
              </a:rPr>
              <a:t>投诉</a:t>
            </a:r>
            <a:endParaRPr lang="en-US" altLang="zh-CN" sz="2000" i="1" dirty="0" smtClean="0">
              <a:solidFill>
                <a:srgbClr val="FFFF00"/>
              </a:solidFill>
              <a:latin typeface="黑体" pitchFamily="2" charset="-122"/>
              <a:ea typeface="黑体" pitchFamily="2" charset="-122"/>
            </a:endParaRPr>
          </a:p>
          <a:p>
            <a:pPr marL="914400" indent="-914400">
              <a:lnSpc>
                <a:spcPct val="120000"/>
              </a:lnSpc>
            </a:pPr>
            <a:endParaRPr lang="en-US" altLang="zh-CN" sz="2000" dirty="0" smtClean="0">
              <a:solidFill>
                <a:srgbClr val="FFFF00"/>
              </a:solidFill>
              <a:latin typeface="黑体" pitchFamily="2" charset="-122"/>
              <a:ea typeface="黑体" pitchFamily="2" charset="-122"/>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矩形 2"/>
          <p:cNvSpPr/>
          <p:nvPr/>
        </p:nvSpPr>
        <p:spPr>
          <a:xfrm>
            <a:off x="428596" y="357166"/>
            <a:ext cx="8429684" cy="6063198"/>
          </a:xfrm>
          <a:prstGeom prst="rect">
            <a:avLst/>
          </a:prstGeom>
        </p:spPr>
        <p:txBody>
          <a:bodyPr wrap="square">
            <a:spAutoFit/>
          </a:bodyPr>
          <a:lstStyle/>
          <a:p>
            <a:pPr marL="914400" indent="-914400" algn="ctr">
              <a:lnSpc>
                <a:spcPct val="120000"/>
              </a:lnSpc>
              <a:spcBef>
                <a:spcPts val="1200"/>
              </a:spcBef>
            </a:pPr>
            <a:r>
              <a:rPr lang="zh-CN" altLang="en-US" sz="2000" dirty="0" smtClean="0">
                <a:solidFill>
                  <a:srgbClr val="FFFF00"/>
                </a:solidFill>
                <a:latin typeface="黑体" pitchFamily="2" charset="-122"/>
                <a:ea typeface="黑体" pitchFamily="2" charset="-122"/>
              </a:rPr>
              <a:t>认证机构的实际运作</a:t>
            </a:r>
            <a:endParaRPr lang="en-US" altLang="zh-CN" sz="2000" dirty="0" smtClean="0">
              <a:solidFill>
                <a:srgbClr val="FFFF00"/>
              </a:solidFill>
              <a:latin typeface="黑体" pitchFamily="2" charset="-122"/>
              <a:ea typeface="黑体" pitchFamily="2" charset="-122"/>
            </a:endParaRPr>
          </a:p>
          <a:p>
            <a:pPr marL="361950" indent="-361950">
              <a:lnSpc>
                <a:spcPct val="120000"/>
              </a:lnSpc>
              <a:spcBef>
                <a:spcPts val="1200"/>
              </a:spcBef>
              <a:buFont typeface="Wingdings" pitchFamily="2" charset="2"/>
              <a:buChar char="Ø"/>
            </a:pPr>
            <a:r>
              <a:rPr lang="zh-CN" altLang="en-US" sz="2000" dirty="0" smtClean="0">
                <a:solidFill>
                  <a:srgbClr val="FFFF00"/>
                </a:solidFill>
                <a:latin typeface="黑体" pitchFamily="2" charset="-122"/>
                <a:ea typeface="黑体" pitchFamily="2" charset="-122"/>
              </a:rPr>
              <a:t>认证机构的管理系统 ≠ </a:t>
            </a:r>
            <a:r>
              <a:rPr lang="en-US" altLang="zh-CN" sz="2000" dirty="0" smtClean="0">
                <a:solidFill>
                  <a:srgbClr val="FFFF00"/>
                </a:solidFill>
                <a:latin typeface="黑体" pitchFamily="2" charset="-122"/>
                <a:ea typeface="黑体" pitchFamily="2" charset="-122"/>
              </a:rPr>
              <a:t>ISO/IEC 17021</a:t>
            </a:r>
            <a:r>
              <a:rPr lang="zh-CN" altLang="en-US" sz="2000" dirty="0" smtClean="0">
                <a:solidFill>
                  <a:srgbClr val="FFFF00"/>
                </a:solidFill>
                <a:latin typeface="黑体" pitchFamily="2" charset="-122"/>
                <a:ea typeface="黑体" pitchFamily="2" charset="-122"/>
              </a:rPr>
              <a:t>（要求、评审标准，不提供过程和系统的设计和建立的具体方法）</a:t>
            </a:r>
            <a:endParaRPr lang="en-US" altLang="zh-CN" sz="2000" dirty="0" smtClean="0">
              <a:solidFill>
                <a:srgbClr val="FFFF00"/>
              </a:solidFill>
              <a:latin typeface="黑体" pitchFamily="2" charset="-122"/>
              <a:ea typeface="黑体" pitchFamily="2" charset="-122"/>
            </a:endParaRPr>
          </a:p>
          <a:p>
            <a:pPr marL="361950" indent="-361950">
              <a:lnSpc>
                <a:spcPct val="120000"/>
              </a:lnSpc>
              <a:spcBef>
                <a:spcPts val="1200"/>
              </a:spcBef>
              <a:buFont typeface="Wingdings" pitchFamily="2" charset="2"/>
              <a:buChar char="Ø"/>
            </a:pPr>
            <a:r>
              <a:rPr lang="zh-CN" altLang="en-US" sz="2000" dirty="0" smtClean="0">
                <a:solidFill>
                  <a:srgbClr val="FFFF00"/>
                </a:solidFill>
                <a:latin typeface="黑体" pitchFamily="2" charset="-122"/>
                <a:ea typeface="黑体" pitchFamily="2" charset="-122"/>
              </a:rPr>
              <a:t>系统 </a:t>
            </a:r>
            <a:r>
              <a:rPr lang="en-US" altLang="zh-CN" sz="2000" dirty="0" smtClean="0">
                <a:solidFill>
                  <a:srgbClr val="FFFF00"/>
                </a:solidFill>
                <a:latin typeface="黑体" pitchFamily="2" charset="-122"/>
                <a:ea typeface="黑体" pitchFamily="2" charset="-122"/>
              </a:rPr>
              <a:t>= </a:t>
            </a:r>
            <a:r>
              <a:rPr lang="zh-CN" altLang="en-US" sz="2000" dirty="0" smtClean="0">
                <a:solidFill>
                  <a:srgbClr val="FFFF00"/>
                </a:solidFill>
                <a:latin typeface="黑体" pitchFamily="2" charset="-122"/>
                <a:ea typeface="黑体" pitchFamily="2" charset="-122"/>
              </a:rPr>
              <a:t>相互关联、相互作用的过程</a:t>
            </a:r>
            <a:endParaRPr lang="en-US" altLang="zh-CN" sz="2000" dirty="0" smtClean="0">
              <a:solidFill>
                <a:srgbClr val="FFFF00"/>
              </a:solidFill>
              <a:latin typeface="黑体" pitchFamily="2" charset="-122"/>
              <a:ea typeface="黑体" pitchFamily="2" charset="-122"/>
            </a:endParaRPr>
          </a:p>
          <a:p>
            <a:pPr marL="361950" indent="-361950">
              <a:lnSpc>
                <a:spcPct val="120000"/>
              </a:lnSpc>
              <a:spcBef>
                <a:spcPts val="1200"/>
              </a:spcBef>
              <a:buFont typeface="Wingdings" pitchFamily="2" charset="2"/>
              <a:buChar char="Ø"/>
            </a:pPr>
            <a:r>
              <a:rPr lang="zh-CN" altLang="en-US" sz="2000" dirty="0" smtClean="0">
                <a:solidFill>
                  <a:srgbClr val="FFFF00"/>
                </a:solidFill>
                <a:latin typeface="黑体" pitchFamily="2" charset="-122"/>
                <a:ea typeface="黑体" pitchFamily="2" charset="-122"/>
              </a:rPr>
              <a:t>组织的过程</a:t>
            </a:r>
            <a:endParaRPr lang="en-US" altLang="zh-CN" sz="2000" dirty="0" smtClean="0">
              <a:solidFill>
                <a:srgbClr val="FFFF00"/>
              </a:solidFill>
              <a:latin typeface="黑体" pitchFamily="2" charset="-122"/>
              <a:ea typeface="黑体" pitchFamily="2" charset="-122"/>
            </a:endParaRPr>
          </a:p>
          <a:p>
            <a:pPr marL="914400" indent="-914400">
              <a:lnSpc>
                <a:spcPct val="120000"/>
              </a:lnSpc>
              <a:spcBef>
                <a:spcPts val="1200"/>
              </a:spcBef>
            </a:pPr>
            <a:r>
              <a:rPr lang="zh-CN" altLang="en-US" sz="2000" i="1" dirty="0" smtClean="0">
                <a:solidFill>
                  <a:srgbClr val="FFFF00"/>
                </a:solidFill>
                <a:latin typeface="黑体" pitchFamily="2" charset="-122"/>
                <a:ea typeface="黑体" pitchFamily="2" charset="-122"/>
              </a:rPr>
              <a:t>日本戴明奖、美国马尔科姆</a:t>
            </a:r>
            <a:r>
              <a:rPr lang="en-US" altLang="zh-CN" sz="2000" i="1" dirty="0" smtClean="0">
                <a:solidFill>
                  <a:srgbClr val="FFFF00"/>
                </a:solidFill>
                <a:latin typeface="黑体" pitchFamily="2" charset="-122"/>
                <a:ea typeface="黑体" pitchFamily="2" charset="-122"/>
              </a:rPr>
              <a:t>·</a:t>
            </a:r>
            <a:r>
              <a:rPr lang="zh-CN" altLang="en-US" sz="2000" i="1" dirty="0" smtClean="0">
                <a:solidFill>
                  <a:srgbClr val="FFFF00"/>
                </a:solidFill>
                <a:latin typeface="黑体" pitchFamily="2" charset="-122"/>
                <a:ea typeface="黑体" pitchFamily="2" charset="-122"/>
              </a:rPr>
              <a:t>鲍德里奇奖、欧洲质量奖、英国业务卓越奖</a:t>
            </a:r>
            <a:endParaRPr lang="en-US" altLang="zh-CN" sz="2000" i="1" dirty="0" smtClean="0">
              <a:solidFill>
                <a:srgbClr val="FFFF00"/>
              </a:solidFill>
              <a:latin typeface="黑体" pitchFamily="2" charset="-122"/>
              <a:ea typeface="黑体" pitchFamily="2" charset="-122"/>
            </a:endParaRPr>
          </a:p>
          <a:p>
            <a:pPr marL="914400" indent="-914400">
              <a:lnSpc>
                <a:spcPct val="120000"/>
              </a:lnSpc>
              <a:spcBef>
                <a:spcPts val="1200"/>
              </a:spcBef>
            </a:pPr>
            <a:r>
              <a:rPr lang="zh-CN" altLang="en-US" sz="2000" dirty="0" smtClean="0">
                <a:solidFill>
                  <a:srgbClr val="FFFF00"/>
                </a:solidFill>
                <a:latin typeface="黑体" pitchFamily="2" charset="-122"/>
                <a:ea typeface="黑体" pitchFamily="2" charset="-122"/>
              </a:rPr>
              <a:t>     各国质量奖“卓越绩效”模型的共同的基础原则</a:t>
            </a:r>
          </a:p>
          <a:p>
            <a:pPr marL="914400" indent="346075">
              <a:lnSpc>
                <a:spcPct val="120000"/>
              </a:lnSpc>
              <a:spcBef>
                <a:spcPts val="1200"/>
              </a:spcBef>
              <a:buFont typeface="Wingdings" pitchFamily="2" charset="2"/>
              <a:buChar char="ü"/>
            </a:pPr>
            <a:r>
              <a:rPr lang="zh-CN" altLang="en-US" sz="2000" dirty="0" smtClean="0">
                <a:solidFill>
                  <a:srgbClr val="FFFF00"/>
                </a:solidFill>
                <a:latin typeface="黑体" pitchFamily="2" charset="-122"/>
                <a:ea typeface="黑体" pitchFamily="2" charset="-122"/>
              </a:rPr>
              <a:t>领导力，包含了组织文化</a:t>
            </a:r>
            <a:r>
              <a:rPr lang="en-US" altLang="en-US" sz="2000" dirty="0" smtClean="0">
                <a:solidFill>
                  <a:srgbClr val="FFFF00"/>
                </a:solidFill>
                <a:latin typeface="黑体" pitchFamily="2" charset="-122"/>
                <a:ea typeface="黑体" pitchFamily="2" charset="-122"/>
              </a:rPr>
              <a:t> </a:t>
            </a:r>
            <a:endParaRPr lang="zh-CN" altLang="en-US" sz="2000" dirty="0" smtClean="0">
              <a:solidFill>
                <a:srgbClr val="FFFF00"/>
              </a:solidFill>
              <a:latin typeface="黑体" pitchFamily="2" charset="-122"/>
              <a:ea typeface="黑体" pitchFamily="2" charset="-122"/>
            </a:endParaRPr>
          </a:p>
          <a:p>
            <a:pPr marL="914400" indent="346075">
              <a:lnSpc>
                <a:spcPct val="120000"/>
              </a:lnSpc>
              <a:spcBef>
                <a:spcPts val="1200"/>
              </a:spcBef>
              <a:buFont typeface="Wingdings" pitchFamily="2" charset="2"/>
              <a:buChar char="ü"/>
            </a:pPr>
            <a:r>
              <a:rPr lang="zh-CN" altLang="en-US" sz="2000" dirty="0" smtClean="0">
                <a:solidFill>
                  <a:srgbClr val="FFFF00"/>
                </a:solidFill>
                <a:latin typeface="黑体" pitchFamily="2" charset="-122"/>
                <a:ea typeface="黑体" pitchFamily="2" charset="-122"/>
              </a:rPr>
              <a:t>策划，包含了战略、政策（方针）、相关方期望、资源</a:t>
            </a:r>
            <a:r>
              <a:rPr lang="en-US" altLang="en-US" sz="2000" dirty="0" smtClean="0">
                <a:solidFill>
                  <a:srgbClr val="FFFF00"/>
                </a:solidFill>
                <a:latin typeface="黑体" pitchFamily="2" charset="-122"/>
                <a:ea typeface="黑体" pitchFamily="2" charset="-122"/>
              </a:rPr>
              <a:t> </a:t>
            </a:r>
            <a:endParaRPr lang="zh-CN" altLang="en-US" sz="2000" dirty="0" smtClean="0">
              <a:solidFill>
                <a:srgbClr val="FFFF00"/>
              </a:solidFill>
              <a:latin typeface="黑体" pitchFamily="2" charset="-122"/>
              <a:ea typeface="黑体" pitchFamily="2" charset="-122"/>
            </a:endParaRPr>
          </a:p>
          <a:p>
            <a:pPr marL="914400" indent="346075">
              <a:lnSpc>
                <a:spcPct val="120000"/>
              </a:lnSpc>
              <a:spcBef>
                <a:spcPts val="1200"/>
              </a:spcBef>
              <a:buFont typeface="Wingdings" pitchFamily="2" charset="2"/>
              <a:buChar char="ü"/>
            </a:pPr>
            <a:r>
              <a:rPr lang="zh-CN" altLang="en-US" sz="2000" dirty="0" smtClean="0">
                <a:solidFill>
                  <a:srgbClr val="FFFF00"/>
                </a:solidFill>
                <a:latin typeface="黑体" pitchFamily="2" charset="-122"/>
                <a:ea typeface="黑体" pitchFamily="2" charset="-122"/>
              </a:rPr>
              <a:t>过程和知识的管理，包含了改进和问题解决</a:t>
            </a:r>
            <a:r>
              <a:rPr lang="en-US" altLang="en-US" sz="2000" dirty="0" smtClean="0">
                <a:solidFill>
                  <a:srgbClr val="FFFF00"/>
                </a:solidFill>
                <a:latin typeface="黑体" pitchFamily="2" charset="-122"/>
                <a:ea typeface="黑体" pitchFamily="2" charset="-122"/>
              </a:rPr>
              <a:t> </a:t>
            </a:r>
            <a:endParaRPr lang="zh-CN" altLang="en-US" sz="2000" dirty="0" smtClean="0">
              <a:solidFill>
                <a:srgbClr val="FFFF00"/>
              </a:solidFill>
              <a:latin typeface="黑体" pitchFamily="2" charset="-122"/>
              <a:ea typeface="黑体" pitchFamily="2" charset="-122"/>
            </a:endParaRPr>
          </a:p>
          <a:p>
            <a:pPr marL="914400" indent="346075">
              <a:lnSpc>
                <a:spcPct val="120000"/>
              </a:lnSpc>
              <a:spcBef>
                <a:spcPts val="1200"/>
              </a:spcBef>
              <a:buFont typeface="Wingdings" pitchFamily="2" charset="2"/>
              <a:buChar char="ü"/>
            </a:pPr>
            <a:r>
              <a:rPr lang="zh-CN" altLang="en-US" sz="2000" dirty="0" smtClean="0">
                <a:solidFill>
                  <a:srgbClr val="FFFF00"/>
                </a:solidFill>
                <a:latin typeface="黑体" pitchFamily="2" charset="-122"/>
                <a:ea typeface="黑体" pitchFamily="2" charset="-122"/>
              </a:rPr>
              <a:t>绩效结果，覆盖了所有相关方的期望</a:t>
            </a:r>
          </a:p>
          <a:p>
            <a:pPr marL="914400" indent="-914400">
              <a:lnSpc>
                <a:spcPct val="120000"/>
              </a:lnSpc>
              <a:spcBef>
                <a:spcPts val="1200"/>
              </a:spcBef>
            </a:pPr>
            <a:r>
              <a:rPr lang="en-US" altLang="zh-CN" sz="2000" dirty="0" smtClean="0">
                <a:solidFill>
                  <a:srgbClr val="FFFF00"/>
                </a:solidFill>
                <a:latin typeface="黑体" pitchFamily="2" charset="-122"/>
                <a:ea typeface="黑体" pitchFamily="2" charset="-122"/>
              </a:rPr>
              <a:t>     </a:t>
            </a:r>
            <a:r>
              <a:rPr lang="zh-CN" altLang="en-US" sz="2000" dirty="0" smtClean="0">
                <a:solidFill>
                  <a:srgbClr val="FFFF00"/>
                </a:solidFill>
                <a:latin typeface="黑体" pitchFamily="2" charset="-122"/>
                <a:ea typeface="黑体" pitchFamily="2" charset="-122"/>
              </a:rPr>
              <a:t>实现卓越绩效的中枢和关键是有效、高效的过程管理</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矩形 2"/>
          <p:cNvSpPr/>
          <p:nvPr/>
        </p:nvSpPr>
        <p:spPr>
          <a:xfrm>
            <a:off x="428596" y="285728"/>
            <a:ext cx="8429684" cy="4616648"/>
          </a:xfrm>
          <a:prstGeom prst="rect">
            <a:avLst/>
          </a:prstGeom>
        </p:spPr>
        <p:txBody>
          <a:bodyPr wrap="square">
            <a:spAutoFit/>
          </a:bodyPr>
          <a:lstStyle/>
          <a:p>
            <a:pPr marL="361950" indent="-361950">
              <a:lnSpc>
                <a:spcPct val="120000"/>
              </a:lnSpc>
              <a:spcBef>
                <a:spcPts val="1200"/>
              </a:spcBef>
              <a:buFont typeface="Wingdings" pitchFamily="2" charset="2"/>
              <a:buChar char="Ø"/>
            </a:pPr>
            <a:r>
              <a:rPr lang="zh-CN" altLang="en-US" sz="2000" dirty="0" smtClean="0">
                <a:solidFill>
                  <a:srgbClr val="FFFF00"/>
                </a:solidFill>
                <a:latin typeface="黑体" pitchFamily="2" charset="-122"/>
                <a:ea typeface="黑体" pitchFamily="2" charset="-122"/>
              </a:rPr>
              <a:t>组织的过程</a:t>
            </a:r>
            <a:endParaRPr lang="en-US" altLang="zh-CN" sz="2000" dirty="0" smtClean="0">
              <a:solidFill>
                <a:srgbClr val="FFFF00"/>
              </a:solidFill>
              <a:latin typeface="黑体" pitchFamily="2" charset="-122"/>
              <a:ea typeface="黑体" pitchFamily="2" charset="-122"/>
            </a:endParaRPr>
          </a:p>
          <a:p>
            <a:pPr algn="ctr">
              <a:spcBef>
                <a:spcPts val="1200"/>
              </a:spcBef>
            </a:pPr>
            <a:r>
              <a:rPr lang="zh-CN" altLang="en-US" sz="2000" dirty="0" smtClean="0">
                <a:solidFill>
                  <a:srgbClr val="FFFF00"/>
                </a:solidFill>
                <a:latin typeface="Arial" pitchFamily="34" charset="0"/>
                <a:ea typeface="黑体" pitchFamily="2" charset="-122"/>
                <a:cs typeface="Arial" pitchFamily="34" charset="0"/>
              </a:rPr>
              <a:t>美国质量与生产力中心</a:t>
            </a:r>
            <a:r>
              <a:rPr lang="en-US" sz="2000" dirty="0" smtClean="0">
                <a:solidFill>
                  <a:srgbClr val="FFFF00"/>
                </a:solidFill>
                <a:latin typeface="Arial" pitchFamily="34" charset="0"/>
                <a:ea typeface="黑体" pitchFamily="2" charset="-122"/>
                <a:cs typeface="Arial" pitchFamily="34" charset="0"/>
              </a:rPr>
              <a:t> (AQPC) </a:t>
            </a:r>
            <a:r>
              <a:rPr lang="zh-CN" altLang="en-US" sz="2000" dirty="0" smtClean="0">
                <a:solidFill>
                  <a:srgbClr val="FFFF00"/>
                </a:solidFill>
                <a:latin typeface="Arial" pitchFamily="34" charset="0"/>
                <a:ea typeface="黑体" pitchFamily="2" charset="-122"/>
                <a:cs typeface="Arial" pitchFamily="34" charset="0"/>
              </a:rPr>
              <a:t>提出的“过程分类框架”</a:t>
            </a:r>
            <a:endParaRPr lang="en-US" altLang="zh-CN" sz="2000" dirty="0" smtClean="0">
              <a:solidFill>
                <a:srgbClr val="FFFF00"/>
              </a:solidFill>
              <a:latin typeface="Arial" pitchFamily="34" charset="0"/>
              <a:ea typeface="黑体" pitchFamily="2" charset="-122"/>
              <a:cs typeface="Arial" pitchFamily="34" charset="0"/>
            </a:endParaRPr>
          </a:p>
          <a:p>
            <a:pPr algn="ctr">
              <a:spcBef>
                <a:spcPts val="1200"/>
              </a:spcBef>
            </a:pPr>
            <a:endParaRPr lang="zh-CN" altLang="en-US" sz="2000" dirty="0" smtClean="0">
              <a:solidFill>
                <a:srgbClr val="FFFF00"/>
              </a:solidFill>
              <a:latin typeface="Arial" pitchFamily="34" charset="0"/>
              <a:ea typeface="黑体" pitchFamily="2" charset="-122"/>
              <a:cs typeface="Arial" pitchFamily="34" charset="0"/>
            </a:endParaRPr>
          </a:p>
          <a:p>
            <a:pPr marL="457200" indent="-457200">
              <a:spcBef>
                <a:spcPts val="1800"/>
              </a:spcBef>
              <a:buFont typeface="+mj-lt"/>
              <a:buAutoNum type="arabicPeriod"/>
            </a:pPr>
            <a:r>
              <a:rPr lang="zh-CN" altLang="en-US" sz="2000" dirty="0" smtClean="0">
                <a:solidFill>
                  <a:srgbClr val="FFFF00"/>
                </a:solidFill>
                <a:latin typeface="Arial" pitchFamily="34" charset="0"/>
                <a:ea typeface="黑体" pitchFamily="2" charset="-122"/>
                <a:cs typeface="Arial" pitchFamily="34" charset="0"/>
              </a:rPr>
              <a:t>制定愿景和战略</a:t>
            </a:r>
          </a:p>
          <a:p>
            <a:pPr marL="457200" indent="-457200">
              <a:spcBef>
                <a:spcPts val="1800"/>
              </a:spcBef>
              <a:buFont typeface="+mj-lt"/>
              <a:buAutoNum type="arabicPeriod"/>
            </a:pPr>
            <a:r>
              <a:rPr lang="zh-CN" altLang="en-US" sz="2000" dirty="0" smtClean="0">
                <a:solidFill>
                  <a:srgbClr val="FFFF00"/>
                </a:solidFill>
                <a:latin typeface="Arial" pitchFamily="34" charset="0"/>
                <a:ea typeface="黑体" pitchFamily="2" charset="-122"/>
                <a:cs typeface="Arial" pitchFamily="34" charset="0"/>
              </a:rPr>
              <a:t>设计和开发产品和服务</a:t>
            </a:r>
          </a:p>
          <a:p>
            <a:pPr marL="457200" indent="-457200">
              <a:spcBef>
                <a:spcPts val="1800"/>
              </a:spcBef>
              <a:buFont typeface="+mj-lt"/>
              <a:buAutoNum type="arabicPeriod"/>
            </a:pPr>
            <a:r>
              <a:rPr lang="zh-CN" altLang="en-US" sz="2000" dirty="0" smtClean="0">
                <a:solidFill>
                  <a:srgbClr val="FFFF00"/>
                </a:solidFill>
                <a:latin typeface="Arial" pitchFamily="34" charset="0"/>
                <a:ea typeface="黑体" pitchFamily="2" charset="-122"/>
                <a:cs typeface="Arial" pitchFamily="34" charset="0"/>
              </a:rPr>
              <a:t>营销和销售产品和服务</a:t>
            </a:r>
          </a:p>
          <a:p>
            <a:pPr marL="457200" indent="-457200">
              <a:spcBef>
                <a:spcPts val="1800"/>
              </a:spcBef>
              <a:buFont typeface="+mj-lt"/>
              <a:buAutoNum type="arabicPeriod"/>
            </a:pPr>
            <a:r>
              <a:rPr lang="zh-CN" altLang="en-US" sz="2000" dirty="0" smtClean="0">
                <a:solidFill>
                  <a:srgbClr val="FFFF00"/>
                </a:solidFill>
                <a:latin typeface="Arial" pitchFamily="34" charset="0"/>
                <a:ea typeface="黑体" pitchFamily="2" charset="-122"/>
                <a:cs typeface="Arial" pitchFamily="34" charset="0"/>
              </a:rPr>
              <a:t>交付产品和服务</a:t>
            </a:r>
          </a:p>
          <a:p>
            <a:pPr marL="457200" indent="-457200">
              <a:spcBef>
                <a:spcPts val="1800"/>
              </a:spcBef>
              <a:buFont typeface="+mj-lt"/>
              <a:buAutoNum type="arabicPeriod"/>
            </a:pPr>
            <a:r>
              <a:rPr lang="zh-CN" altLang="en-US" sz="2000" dirty="0" smtClean="0">
                <a:solidFill>
                  <a:srgbClr val="FFFF00"/>
                </a:solidFill>
                <a:latin typeface="Arial" pitchFamily="34" charset="0"/>
                <a:ea typeface="黑体" pitchFamily="2" charset="-122"/>
                <a:cs typeface="Arial" pitchFamily="34" charset="0"/>
              </a:rPr>
              <a:t>顾客服务管理</a:t>
            </a:r>
            <a:endParaRPr lang="en-US" altLang="zh-CN" sz="2000" dirty="0" smtClean="0">
              <a:solidFill>
                <a:srgbClr val="FFFF00"/>
              </a:solidFill>
              <a:latin typeface="Arial" pitchFamily="34" charset="0"/>
              <a:ea typeface="黑体" pitchFamily="2" charset="-122"/>
              <a:cs typeface="Arial" pitchFamily="34" charset="0"/>
            </a:endParaRPr>
          </a:p>
          <a:p>
            <a:pPr marL="457200" indent="-457200">
              <a:spcBef>
                <a:spcPts val="1800"/>
              </a:spcBef>
              <a:buFont typeface="+mj-lt"/>
              <a:buAutoNum type="arabicPeriod"/>
            </a:pPr>
            <a:r>
              <a:rPr lang="zh-CN" altLang="en-US" sz="2000" dirty="0" smtClean="0">
                <a:solidFill>
                  <a:srgbClr val="FFFF00"/>
                </a:solidFill>
                <a:latin typeface="Arial" pitchFamily="34" charset="0"/>
                <a:ea typeface="黑体" pitchFamily="2" charset="-122"/>
                <a:cs typeface="Arial" pitchFamily="34" charset="0"/>
              </a:rPr>
              <a:t>人力资本开发和管理</a:t>
            </a:r>
          </a:p>
        </p:txBody>
      </p:sp>
      <p:sp>
        <p:nvSpPr>
          <p:cNvPr id="4" name="Rectangle 5"/>
          <p:cNvSpPr>
            <a:spLocks noChangeArrowheads="1"/>
          </p:cNvSpPr>
          <p:nvPr/>
        </p:nvSpPr>
        <p:spPr bwMode="auto">
          <a:xfrm>
            <a:off x="4500562" y="2285992"/>
            <a:ext cx="4000528" cy="2971783"/>
          </a:xfrm>
          <a:prstGeom prst="rect">
            <a:avLst/>
          </a:prstGeom>
          <a:noFill/>
          <a:ln w="9525">
            <a:noFill/>
            <a:miter lim="800000"/>
            <a:headEnd/>
            <a:tailEnd/>
          </a:ln>
        </p:spPr>
        <p:txBody>
          <a:bodyPr/>
          <a:lstStyle/>
          <a:p>
            <a:pPr marL="457200" indent="-457200">
              <a:spcBef>
                <a:spcPts val="1800"/>
              </a:spcBef>
              <a:buFont typeface="+mj-lt"/>
              <a:buAutoNum type="arabicPeriod" startAt="7"/>
            </a:pPr>
            <a:r>
              <a:rPr lang="zh-CN" altLang="en-US" sz="2000" dirty="0" smtClean="0">
                <a:solidFill>
                  <a:srgbClr val="FFFF00"/>
                </a:solidFill>
                <a:latin typeface="Arial" pitchFamily="34" charset="0"/>
                <a:ea typeface="黑体" pitchFamily="2" charset="-122"/>
                <a:cs typeface="Arial" pitchFamily="34" charset="0"/>
              </a:rPr>
              <a:t>信息技术管理</a:t>
            </a:r>
          </a:p>
          <a:p>
            <a:pPr marL="457200" indent="-457200">
              <a:spcBef>
                <a:spcPts val="1800"/>
              </a:spcBef>
              <a:buFont typeface="+mj-lt"/>
              <a:buAutoNum type="arabicPeriod" startAt="7"/>
            </a:pPr>
            <a:r>
              <a:rPr lang="zh-CN" altLang="en-US" sz="2000" dirty="0" smtClean="0">
                <a:solidFill>
                  <a:srgbClr val="FFFF00"/>
                </a:solidFill>
                <a:latin typeface="Arial" pitchFamily="34" charset="0"/>
                <a:ea typeface="黑体" pitchFamily="2" charset="-122"/>
                <a:cs typeface="Arial" pitchFamily="34" charset="0"/>
              </a:rPr>
              <a:t>财务资源管理</a:t>
            </a:r>
          </a:p>
          <a:p>
            <a:pPr marL="457200" indent="-457200">
              <a:spcBef>
                <a:spcPts val="1800"/>
              </a:spcBef>
              <a:buFont typeface="+mj-lt"/>
              <a:buAutoNum type="arabicPeriod" startAt="7"/>
            </a:pPr>
            <a:r>
              <a:rPr lang="zh-CN" altLang="en-US" sz="2000" dirty="0" smtClean="0">
                <a:solidFill>
                  <a:srgbClr val="FFFF00"/>
                </a:solidFill>
                <a:latin typeface="Arial" pitchFamily="34" charset="0"/>
                <a:ea typeface="黑体" pitchFamily="2" charset="-122"/>
                <a:cs typeface="Arial" pitchFamily="34" charset="0"/>
              </a:rPr>
              <a:t>资产的获取、建造和管理</a:t>
            </a:r>
          </a:p>
          <a:p>
            <a:pPr marL="457200" indent="-457200">
              <a:spcBef>
                <a:spcPts val="1800"/>
              </a:spcBef>
              <a:buFont typeface="+mj-lt"/>
              <a:buAutoNum type="arabicPeriod" startAt="7"/>
            </a:pPr>
            <a:r>
              <a:rPr lang="zh-CN" altLang="en-US" sz="2000" dirty="0" smtClean="0">
                <a:solidFill>
                  <a:srgbClr val="FFFF00"/>
                </a:solidFill>
                <a:latin typeface="Arial" pitchFamily="34" charset="0"/>
                <a:ea typeface="黑体" pitchFamily="2" charset="-122"/>
                <a:cs typeface="Arial" pitchFamily="34" charset="0"/>
              </a:rPr>
              <a:t>环境，健康和安全管理</a:t>
            </a:r>
          </a:p>
          <a:p>
            <a:pPr marL="457200" indent="-457200">
              <a:spcBef>
                <a:spcPts val="1800"/>
              </a:spcBef>
              <a:buFont typeface="+mj-lt"/>
              <a:buAutoNum type="arabicPeriod" startAt="7"/>
            </a:pPr>
            <a:r>
              <a:rPr lang="zh-CN" altLang="en-US" sz="2000" dirty="0" smtClean="0">
                <a:solidFill>
                  <a:srgbClr val="FFFF00"/>
                </a:solidFill>
                <a:latin typeface="Arial" pitchFamily="34" charset="0"/>
                <a:ea typeface="黑体" pitchFamily="2" charset="-122"/>
                <a:cs typeface="Arial" pitchFamily="34" charset="0"/>
              </a:rPr>
              <a:t>外部关系管理</a:t>
            </a:r>
          </a:p>
          <a:p>
            <a:pPr marL="457200" indent="-457200">
              <a:spcBef>
                <a:spcPts val="1800"/>
              </a:spcBef>
              <a:buFont typeface="+mj-lt"/>
              <a:buAutoNum type="arabicPeriod" startAt="7"/>
            </a:pPr>
            <a:r>
              <a:rPr lang="zh-CN" altLang="en-US" sz="2000" dirty="0" smtClean="0">
                <a:solidFill>
                  <a:srgbClr val="FFFF00"/>
                </a:solidFill>
                <a:latin typeface="Arial" pitchFamily="34" charset="0"/>
                <a:ea typeface="黑体" pitchFamily="2" charset="-122"/>
                <a:cs typeface="Arial" pitchFamily="34" charset="0"/>
              </a:rPr>
              <a:t>知识、改进和变化管理</a:t>
            </a:r>
            <a:endParaRPr lang="en-US" altLang="zh-CN" sz="2000" dirty="0" smtClean="0">
              <a:solidFill>
                <a:srgbClr val="FFFF00"/>
              </a:solidFill>
              <a:latin typeface="Arial" pitchFamily="34" charset="0"/>
              <a:ea typeface="黑体" pitchFamily="2" charset="-122"/>
              <a:cs typeface="Arial" pitchFamily="34" charset="0"/>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矩形 2"/>
          <p:cNvSpPr/>
          <p:nvPr/>
        </p:nvSpPr>
        <p:spPr>
          <a:xfrm>
            <a:off x="428596" y="214290"/>
            <a:ext cx="8715404" cy="6509474"/>
          </a:xfrm>
          <a:prstGeom prst="rect">
            <a:avLst/>
          </a:prstGeom>
        </p:spPr>
        <p:txBody>
          <a:bodyPr wrap="square">
            <a:spAutoFit/>
          </a:bodyPr>
          <a:lstStyle/>
          <a:p>
            <a:pPr algn="ctr">
              <a:spcBef>
                <a:spcPts val="600"/>
              </a:spcBef>
            </a:pPr>
            <a:r>
              <a:rPr lang="zh-CN" altLang="en-US" dirty="0" smtClean="0">
                <a:solidFill>
                  <a:srgbClr val="FFFF00"/>
                </a:solidFill>
                <a:latin typeface="黑体" pitchFamily="2" charset="-122"/>
                <a:ea typeface="黑体" pitchFamily="2" charset="-122"/>
              </a:rPr>
              <a:t>组织的过程</a:t>
            </a:r>
            <a:endParaRPr lang="en-US" altLang="zh-CN" dirty="0" smtClean="0">
              <a:solidFill>
                <a:srgbClr val="FFFF00"/>
              </a:solidFill>
              <a:latin typeface="黑体" pitchFamily="2" charset="-122"/>
              <a:ea typeface="黑体" pitchFamily="2" charset="-122"/>
            </a:endParaRPr>
          </a:p>
          <a:p>
            <a:pPr>
              <a:spcBef>
                <a:spcPts val="600"/>
              </a:spcBef>
            </a:pPr>
            <a:r>
              <a:rPr lang="zh-CN" altLang="en-US" dirty="0" smtClean="0">
                <a:solidFill>
                  <a:srgbClr val="FFFF00"/>
                </a:solidFill>
                <a:latin typeface="黑体" pitchFamily="2" charset="-122"/>
                <a:ea typeface="黑体" pitchFamily="2" charset="-122"/>
              </a:rPr>
              <a:t>英国学者戴维 霍伊尔</a:t>
            </a:r>
            <a:r>
              <a:rPr lang="en-US" altLang="zh-CN" dirty="0" smtClean="0">
                <a:solidFill>
                  <a:srgbClr val="FFFF00"/>
                </a:solidFill>
                <a:latin typeface="黑体" pitchFamily="2" charset="-122"/>
                <a:ea typeface="黑体" pitchFamily="2" charset="-122"/>
              </a:rPr>
              <a:t>(</a:t>
            </a:r>
            <a:r>
              <a:rPr lang="en-US" dirty="0" smtClean="0">
                <a:solidFill>
                  <a:srgbClr val="FFFF00"/>
                </a:solidFill>
                <a:latin typeface="黑体" pitchFamily="2" charset="-122"/>
                <a:ea typeface="黑体" pitchFamily="2" charset="-122"/>
              </a:rPr>
              <a:t>David Hoyle)</a:t>
            </a:r>
            <a:r>
              <a:rPr lang="en-US" altLang="zh-CN" dirty="0" smtClean="0">
                <a:solidFill>
                  <a:srgbClr val="FFFF00"/>
                </a:solidFill>
                <a:latin typeface="黑体" pitchFamily="2" charset="-122"/>
                <a:ea typeface="黑体" pitchFamily="2" charset="-122"/>
              </a:rPr>
              <a:t>《</a:t>
            </a:r>
            <a:r>
              <a:rPr lang="en-US" dirty="0" smtClean="0">
                <a:solidFill>
                  <a:srgbClr val="FFFF00"/>
                </a:solidFill>
                <a:latin typeface="黑体" pitchFamily="2" charset="-122"/>
                <a:ea typeface="黑体" pitchFamily="2" charset="-122"/>
              </a:rPr>
              <a:t>ISO 9000</a:t>
            </a:r>
            <a:r>
              <a:rPr lang="zh-CN" altLang="en-US" dirty="0" smtClean="0">
                <a:solidFill>
                  <a:srgbClr val="FFFF00"/>
                </a:solidFill>
                <a:latin typeface="黑体" pitchFamily="2" charset="-122"/>
                <a:ea typeface="黑体" pitchFamily="2" charset="-122"/>
              </a:rPr>
              <a:t>质量管理体系手册</a:t>
            </a:r>
            <a:r>
              <a:rPr lang="en-US" altLang="zh-CN" dirty="0" smtClean="0">
                <a:solidFill>
                  <a:srgbClr val="FFFF00"/>
                </a:solidFill>
                <a:latin typeface="黑体" pitchFamily="2" charset="-122"/>
                <a:ea typeface="黑体" pitchFamily="2" charset="-122"/>
              </a:rPr>
              <a:t>》(</a:t>
            </a:r>
            <a:r>
              <a:rPr lang="en-US" dirty="0" smtClean="0">
                <a:solidFill>
                  <a:srgbClr val="FFFF00"/>
                </a:solidFill>
                <a:latin typeface="黑体" pitchFamily="2" charset="-122"/>
                <a:ea typeface="黑体" pitchFamily="2" charset="-122"/>
              </a:rPr>
              <a:t>2009</a:t>
            </a:r>
            <a:r>
              <a:rPr lang="zh-CN" altLang="en-US" dirty="0" smtClean="0">
                <a:solidFill>
                  <a:srgbClr val="FFFF00"/>
                </a:solidFill>
                <a:latin typeface="黑体" pitchFamily="2" charset="-122"/>
                <a:ea typeface="黑体" pitchFamily="2" charset="-122"/>
              </a:rPr>
              <a:t>年第</a:t>
            </a:r>
            <a:r>
              <a:rPr lang="en-US" dirty="0" smtClean="0">
                <a:solidFill>
                  <a:srgbClr val="FFFF00"/>
                </a:solidFill>
                <a:latin typeface="黑体" pitchFamily="2" charset="-122"/>
                <a:ea typeface="黑体" pitchFamily="2" charset="-122"/>
              </a:rPr>
              <a:t>6</a:t>
            </a:r>
            <a:r>
              <a:rPr lang="zh-CN" altLang="en-US" dirty="0" smtClean="0">
                <a:solidFill>
                  <a:srgbClr val="FFFF00"/>
                </a:solidFill>
                <a:latin typeface="黑体" pitchFamily="2" charset="-122"/>
                <a:ea typeface="黑体" pitchFamily="2" charset="-122"/>
              </a:rPr>
              <a:t>版</a:t>
            </a:r>
            <a:r>
              <a:rPr lang="en-US" altLang="zh-CN" dirty="0" smtClean="0">
                <a:solidFill>
                  <a:srgbClr val="FFFF00"/>
                </a:solidFill>
                <a:latin typeface="黑体" pitchFamily="2" charset="-122"/>
                <a:ea typeface="黑体" pitchFamily="2" charset="-122"/>
              </a:rPr>
              <a:t>)</a:t>
            </a:r>
            <a:r>
              <a:rPr lang="en-US" dirty="0" smtClean="0">
                <a:solidFill>
                  <a:srgbClr val="FFFF00"/>
                </a:solidFill>
                <a:latin typeface="黑体" pitchFamily="2" charset="-122"/>
                <a:ea typeface="黑体" pitchFamily="2" charset="-122"/>
              </a:rPr>
              <a:t> </a:t>
            </a:r>
            <a:endParaRPr lang="zh-CN" altLang="en-US" dirty="0" smtClean="0">
              <a:solidFill>
                <a:srgbClr val="FFFF00"/>
              </a:solidFill>
              <a:latin typeface="黑体" pitchFamily="2" charset="-122"/>
              <a:ea typeface="黑体" pitchFamily="2" charset="-122"/>
            </a:endParaRPr>
          </a:p>
          <a:p>
            <a:pPr indent="361950">
              <a:spcBef>
                <a:spcPts val="600"/>
              </a:spcBef>
              <a:buFont typeface="Wingdings" pitchFamily="2" charset="2"/>
              <a:buChar char="ü"/>
            </a:pPr>
            <a:r>
              <a:rPr lang="zh-CN" altLang="en-US" b="1" dirty="0" smtClean="0">
                <a:solidFill>
                  <a:srgbClr val="FFFF00"/>
                </a:solidFill>
                <a:latin typeface="黑体" pitchFamily="2" charset="-122"/>
                <a:ea typeface="黑体" pitchFamily="2" charset="-122"/>
              </a:rPr>
              <a:t>对使命进行管理</a:t>
            </a:r>
          </a:p>
          <a:p>
            <a:pPr>
              <a:spcBef>
                <a:spcPts val="600"/>
              </a:spcBef>
            </a:pPr>
            <a:r>
              <a:rPr lang="zh-CN" altLang="en-US" dirty="0" smtClean="0">
                <a:solidFill>
                  <a:srgbClr val="FFFF00"/>
                </a:solidFill>
                <a:latin typeface="黑体" pitchFamily="2" charset="-122"/>
                <a:ea typeface="黑体" pitchFamily="2" charset="-122"/>
              </a:rPr>
              <a:t>    确定业务方向，设定目标，设计业务过程以实现目标，完成使命。不断确认业务正朝着正确方向前进，修正路线</a:t>
            </a:r>
            <a:r>
              <a:rPr lang="en-US" dirty="0" smtClean="0">
                <a:solidFill>
                  <a:srgbClr val="FFFF00"/>
                </a:solidFill>
                <a:latin typeface="黑体" pitchFamily="2" charset="-122"/>
                <a:ea typeface="黑体" pitchFamily="2" charset="-122"/>
              </a:rPr>
              <a:t>/</a:t>
            </a:r>
            <a:r>
              <a:rPr lang="zh-CN" altLang="en-US" dirty="0" smtClean="0">
                <a:solidFill>
                  <a:srgbClr val="FFFF00"/>
                </a:solidFill>
                <a:latin typeface="黑体" pitchFamily="2" charset="-122"/>
                <a:ea typeface="黑体" pitchFamily="2" charset="-122"/>
              </a:rPr>
              <a:t>进程以确保业务聚焦于使命</a:t>
            </a:r>
          </a:p>
          <a:p>
            <a:pPr lvl="2">
              <a:spcBef>
                <a:spcPts val="600"/>
              </a:spcBef>
            </a:pPr>
            <a:r>
              <a:rPr lang="en-US" dirty="0" smtClean="0">
                <a:solidFill>
                  <a:srgbClr val="FFFF00"/>
                </a:solidFill>
                <a:latin typeface="黑体" pitchFamily="2" charset="-122"/>
                <a:ea typeface="黑体" pitchFamily="2" charset="-122"/>
              </a:rPr>
              <a:t>1 </a:t>
            </a:r>
            <a:r>
              <a:rPr lang="zh-CN" altLang="en-US" dirty="0" smtClean="0">
                <a:solidFill>
                  <a:srgbClr val="FFFF00"/>
                </a:solidFill>
                <a:latin typeface="黑体" pitchFamily="2" charset="-122"/>
                <a:ea typeface="黑体" pitchFamily="2" charset="-122"/>
              </a:rPr>
              <a:t>制定愿景和战略  </a:t>
            </a:r>
            <a:r>
              <a:rPr lang="en-US" dirty="0" smtClean="0">
                <a:solidFill>
                  <a:srgbClr val="FFFF00"/>
                </a:solidFill>
                <a:latin typeface="黑体" pitchFamily="2" charset="-122"/>
                <a:ea typeface="黑体" pitchFamily="2" charset="-122"/>
              </a:rPr>
              <a:t>11 </a:t>
            </a:r>
            <a:r>
              <a:rPr lang="zh-CN" altLang="en-US" dirty="0" smtClean="0">
                <a:solidFill>
                  <a:srgbClr val="FFFF00"/>
                </a:solidFill>
                <a:latin typeface="黑体" pitchFamily="2" charset="-122"/>
                <a:ea typeface="黑体" pitchFamily="2" charset="-122"/>
              </a:rPr>
              <a:t>外部关系管理  </a:t>
            </a:r>
            <a:r>
              <a:rPr lang="en-US" dirty="0" smtClean="0">
                <a:solidFill>
                  <a:srgbClr val="FFFF00"/>
                </a:solidFill>
                <a:latin typeface="黑体" pitchFamily="2" charset="-122"/>
                <a:ea typeface="黑体" pitchFamily="2" charset="-122"/>
              </a:rPr>
              <a:t>12 </a:t>
            </a:r>
            <a:r>
              <a:rPr lang="zh-CN" altLang="en-US" dirty="0" smtClean="0">
                <a:solidFill>
                  <a:srgbClr val="FFFF00"/>
                </a:solidFill>
                <a:latin typeface="黑体" pitchFamily="2" charset="-122"/>
                <a:ea typeface="黑体" pitchFamily="2" charset="-122"/>
              </a:rPr>
              <a:t>知识、改进和变化管理</a:t>
            </a:r>
          </a:p>
          <a:p>
            <a:pPr lvl="2">
              <a:spcBef>
                <a:spcPts val="600"/>
              </a:spcBef>
            </a:pPr>
            <a:r>
              <a:rPr lang="en-US" dirty="0" smtClean="0">
                <a:solidFill>
                  <a:srgbClr val="FFFF00"/>
                </a:solidFill>
                <a:latin typeface="黑体" pitchFamily="2" charset="-122"/>
                <a:ea typeface="黑体" pitchFamily="2" charset="-122"/>
              </a:rPr>
              <a:t>10 </a:t>
            </a:r>
            <a:r>
              <a:rPr lang="zh-CN" altLang="en-US" dirty="0" smtClean="0">
                <a:solidFill>
                  <a:srgbClr val="FFFF00"/>
                </a:solidFill>
                <a:latin typeface="黑体" pitchFamily="2" charset="-122"/>
                <a:ea typeface="黑体" pitchFamily="2" charset="-122"/>
              </a:rPr>
              <a:t>环境，健康和安全管理</a:t>
            </a:r>
          </a:p>
          <a:p>
            <a:pPr indent="361950">
              <a:spcBef>
                <a:spcPts val="600"/>
              </a:spcBef>
              <a:buFont typeface="Wingdings" pitchFamily="2" charset="2"/>
              <a:buChar char="ü"/>
            </a:pPr>
            <a:r>
              <a:rPr lang="zh-CN" altLang="en-US" b="1" dirty="0" smtClean="0">
                <a:solidFill>
                  <a:srgbClr val="FFFF00"/>
                </a:solidFill>
                <a:latin typeface="黑体" pitchFamily="2" charset="-122"/>
                <a:ea typeface="黑体" pitchFamily="2" charset="-122"/>
              </a:rPr>
              <a:t>创造对我们产品的需求</a:t>
            </a:r>
          </a:p>
          <a:p>
            <a:pPr>
              <a:spcBef>
                <a:spcPts val="600"/>
              </a:spcBef>
            </a:pPr>
            <a:r>
              <a:rPr lang="zh-CN" altLang="en-US" dirty="0" smtClean="0">
                <a:solidFill>
                  <a:srgbClr val="FFFF00"/>
                </a:solidFill>
                <a:latin typeface="黑体" pitchFamily="2" charset="-122"/>
                <a:ea typeface="黑体" pitchFamily="2" charset="-122"/>
              </a:rPr>
              <a:t>    通过产品和推广战略影响采购的决策者和吸引潜在顾客，渗透新市场，挖掘现有市场。当业务由市场驱动时，新产品开发属于本部分</a:t>
            </a:r>
          </a:p>
          <a:p>
            <a:pPr lvl="2">
              <a:spcBef>
                <a:spcPts val="600"/>
              </a:spcBef>
            </a:pPr>
            <a:r>
              <a:rPr lang="en-US" dirty="0" smtClean="0">
                <a:solidFill>
                  <a:srgbClr val="FFFF00"/>
                </a:solidFill>
                <a:latin typeface="黑体" pitchFamily="2" charset="-122"/>
                <a:ea typeface="黑体" pitchFamily="2" charset="-122"/>
              </a:rPr>
              <a:t>2 </a:t>
            </a:r>
            <a:r>
              <a:rPr lang="zh-CN" altLang="en-US" dirty="0" smtClean="0">
                <a:solidFill>
                  <a:srgbClr val="FFFF00"/>
                </a:solidFill>
                <a:latin typeface="黑体" pitchFamily="2" charset="-122"/>
                <a:ea typeface="黑体" pitchFamily="2" charset="-122"/>
              </a:rPr>
              <a:t>设计和开发产品和服务  </a:t>
            </a:r>
            <a:r>
              <a:rPr lang="en-US" dirty="0" smtClean="0">
                <a:solidFill>
                  <a:srgbClr val="FFFF00"/>
                </a:solidFill>
                <a:latin typeface="黑体" pitchFamily="2" charset="-122"/>
                <a:ea typeface="黑体" pitchFamily="2" charset="-122"/>
              </a:rPr>
              <a:t>3 </a:t>
            </a:r>
            <a:r>
              <a:rPr lang="zh-CN" altLang="en-US" dirty="0" smtClean="0">
                <a:solidFill>
                  <a:srgbClr val="FFFF00"/>
                </a:solidFill>
                <a:latin typeface="黑体" pitchFamily="2" charset="-122"/>
                <a:ea typeface="黑体" pitchFamily="2" charset="-122"/>
              </a:rPr>
              <a:t>营销和销售产品和服务</a:t>
            </a:r>
            <a:r>
              <a:rPr lang="en-US" dirty="0" smtClean="0">
                <a:solidFill>
                  <a:srgbClr val="FFFF00"/>
                </a:solidFill>
                <a:latin typeface="黑体" pitchFamily="2" charset="-122"/>
                <a:ea typeface="黑体" pitchFamily="2" charset="-122"/>
              </a:rPr>
              <a:t> </a:t>
            </a:r>
            <a:endParaRPr lang="zh-CN" altLang="en-US" dirty="0" smtClean="0">
              <a:solidFill>
                <a:srgbClr val="FFFF00"/>
              </a:solidFill>
              <a:latin typeface="黑体" pitchFamily="2" charset="-122"/>
              <a:ea typeface="黑体" pitchFamily="2" charset="-122"/>
            </a:endParaRPr>
          </a:p>
          <a:p>
            <a:pPr indent="361950">
              <a:spcBef>
                <a:spcPts val="600"/>
              </a:spcBef>
              <a:buFont typeface="Wingdings" pitchFamily="2" charset="2"/>
              <a:buChar char="ü"/>
            </a:pPr>
            <a:r>
              <a:rPr lang="zh-CN" altLang="en-US" b="1" dirty="0" smtClean="0">
                <a:solidFill>
                  <a:srgbClr val="FFFF00"/>
                </a:solidFill>
                <a:latin typeface="黑体" pitchFamily="2" charset="-122"/>
                <a:ea typeface="黑体" pitchFamily="2" charset="-122"/>
              </a:rPr>
              <a:t>满足对我们产品的需求</a:t>
            </a:r>
          </a:p>
          <a:p>
            <a:pPr>
              <a:spcBef>
                <a:spcPts val="600"/>
              </a:spcBef>
            </a:pPr>
            <a:r>
              <a:rPr lang="zh-CN" altLang="en-US" dirty="0" smtClean="0">
                <a:solidFill>
                  <a:srgbClr val="FFFF00"/>
                </a:solidFill>
                <a:latin typeface="黑体" pitchFamily="2" charset="-122"/>
                <a:ea typeface="黑体" pitchFamily="2" charset="-122"/>
              </a:rPr>
              <a:t>    以满足所有相关方的方式，把顾客的要求转化为产品和服务。当业务由订单驱动时，新产品开发属于本部分</a:t>
            </a:r>
          </a:p>
          <a:p>
            <a:pPr lvl="2">
              <a:spcBef>
                <a:spcPts val="600"/>
              </a:spcBef>
            </a:pPr>
            <a:r>
              <a:rPr lang="en-US" dirty="0" smtClean="0">
                <a:solidFill>
                  <a:srgbClr val="FFFF00"/>
                </a:solidFill>
                <a:latin typeface="黑体" pitchFamily="2" charset="-122"/>
                <a:ea typeface="黑体" pitchFamily="2" charset="-122"/>
              </a:rPr>
              <a:t>4 </a:t>
            </a:r>
            <a:r>
              <a:rPr lang="zh-CN" altLang="en-US" dirty="0" smtClean="0">
                <a:solidFill>
                  <a:srgbClr val="FFFF00"/>
                </a:solidFill>
                <a:latin typeface="黑体" pitchFamily="2" charset="-122"/>
                <a:ea typeface="黑体" pitchFamily="2" charset="-122"/>
              </a:rPr>
              <a:t>交付产品和服务  </a:t>
            </a:r>
            <a:r>
              <a:rPr lang="en-US" dirty="0" smtClean="0">
                <a:solidFill>
                  <a:srgbClr val="FFFF00"/>
                </a:solidFill>
                <a:latin typeface="黑体" pitchFamily="2" charset="-122"/>
                <a:ea typeface="黑体" pitchFamily="2" charset="-122"/>
              </a:rPr>
              <a:t>5 </a:t>
            </a:r>
            <a:r>
              <a:rPr lang="zh-CN" altLang="en-US" dirty="0" smtClean="0">
                <a:solidFill>
                  <a:srgbClr val="FFFF00"/>
                </a:solidFill>
                <a:latin typeface="黑体" pitchFamily="2" charset="-122"/>
                <a:ea typeface="黑体" pitchFamily="2" charset="-122"/>
              </a:rPr>
              <a:t>顾客服务管理</a:t>
            </a:r>
          </a:p>
          <a:p>
            <a:pPr indent="361950">
              <a:spcBef>
                <a:spcPts val="600"/>
              </a:spcBef>
              <a:buFont typeface="Wingdings" pitchFamily="2" charset="2"/>
              <a:buChar char="ü"/>
            </a:pPr>
            <a:r>
              <a:rPr lang="zh-CN" altLang="en-US" b="1" dirty="0" smtClean="0">
                <a:solidFill>
                  <a:srgbClr val="FFFF00"/>
                </a:solidFill>
                <a:latin typeface="黑体" pitchFamily="2" charset="-122"/>
                <a:ea typeface="黑体" pitchFamily="2" charset="-122"/>
              </a:rPr>
              <a:t>资源管理过程</a:t>
            </a:r>
          </a:p>
          <a:p>
            <a:pPr>
              <a:spcBef>
                <a:spcPts val="600"/>
              </a:spcBef>
            </a:pPr>
            <a:r>
              <a:rPr lang="zh-CN" altLang="en-US" dirty="0" smtClean="0">
                <a:solidFill>
                  <a:srgbClr val="FFFF00"/>
                </a:solidFill>
                <a:latin typeface="黑体" pitchFamily="2" charset="-122"/>
                <a:ea typeface="黑体" pitchFamily="2" charset="-122"/>
              </a:rPr>
              <a:t>    定义、获取和维护业务为完成使命所需的资源，并处置不再需要的资源</a:t>
            </a:r>
          </a:p>
          <a:p>
            <a:pPr lvl="2">
              <a:spcBef>
                <a:spcPts val="600"/>
              </a:spcBef>
            </a:pPr>
            <a:r>
              <a:rPr lang="en-US" dirty="0" smtClean="0">
                <a:solidFill>
                  <a:srgbClr val="FFFF00"/>
                </a:solidFill>
                <a:latin typeface="黑体" pitchFamily="2" charset="-122"/>
                <a:ea typeface="黑体" pitchFamily="2" charset="-122"/>
              </a:rPr>
              <a:t>6 </a:t>
            </a:r>
            <a:r>
              <a:rPr lang="zh-CN" altLang="en-US" dirty="0" smtClean="0">
                <a:solidFill>
                  <a:srgbClr val="FFFF00"/>
                </a:solidFill>
                <a:latin typeface="黑体" pitchFamily="2" charset="-122"/>
                <a:ea typeface="黑体" pitchFamily="2" charset="-122"/>
              </a:rPr>
              <a:t>人力资本开发和管理  </a:t>
            </a:r>
            <a:r>
              <a:rPr lang="en-US" dirty="0" smtClean="0">
                <a:solidFill>
                  <a:srgbClr val="FFFF00"/>
                </a:solidFill>
                <a:latin typeface="黑体" pitchFamily="2" charset="-122"/>
                <a:ea typeface="黑体" pitchFamily="2" charset="-122"/>
              </a:rPr>
              <a:t>7 </a:t>
            </a:r>
            <a:r>
              <a:rPr lang="zh-CN" altLang="en-US" dirty="0" smtClean="0">
                <a:solidFill>
                  <a:srgbClr val="FFFF00"/>
                </a:solidFill>
                <a:latin typeface="黑体" pitchFamily="2" charset="-122"/>
                <a:ea typeface="黑体" pitchFamily="2" charset="-122"/>
              </a:rPr>
              <a:t>信息技术管理  </a:t>
            </a:r>
            <a:r>
              <a:rPr lang="en-US" dirty="0" smtClean="0">
                <a:solidFill>
                  <a:srgbClr val="FFFF00"/>
                </a:solidFill>
                <a:latin typeface="黑体" pitchFamily="2" charset="-122"/>
                <a:ea typeface="黑体" pitchFamily="2" charset="-122"/>
              </a:rPr>
              <a:t>8 </a:t>
            </a:r>
            <a:r>
              <a:rPr lang="zh-CN" altLang="en-US" dirty="0" smtClean="0">
                <a:solidFill>
                  <a:srgbClr val="FFFF00"/>
                </a:solidFill>
                <a:latin typeface="黑体" pitchFamily="2" charset="-122"/>
                <a:ea typeface="黑体" pitchFamily="2" charset="-122"/>
              </a:rPr>
              <a:t>财务资源管理</a:t>
            </a:r>
          </a:p>
          <a:p>
            <a:pPr lvl="2">
              <a:spcBef>
                <a:spcPts val="600"/>
              </a:spcBef>
            </a:pPr>
            <a:r>
              <a:rPr lang="en-US" dirty="0" smtClean="0">
                <a:solidFill>
                  <a:srgbClr val="FFFF00"/>
                </a:solidFill>
                <a:latin typeface="黑体" pitchFamily="2" charset="-122"/>
                <a:ea typeface="黑体" pitchFamily="2" charset="-122"/>
              </a:rPr>
              <a:t>9 </a:t>
            </a:r>
            <a:r>
              <a:rPr lang="zh-CN" altLang="en-US" dirty="0" smtClean="0">
                <a:solidFill>
                  <a:srgbClr val="FFFF00"/>
                </a:solidFill>
                <a:latin typeface="黑体" pitchFamily="2" charset="-122"/>
                <a:ea typeface="黑体" pitchFamily="2" charset="-122"/>
              </a:rPr>
              <a:t>资产的获取、建造和管理</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矩形 2"/>
          <p:cNvSpPr/>
          <p:nvPr/>
        </p:nvSpPr>
        <p:spPr>
          <a:xfrm>
            <a:off x="428596" y="142852"/>
            <a:ext cx="8429684" cy="6740307"/>
          </a:xfrm>
          <a:prstGeom prst="rect">
            <a:avLst/>
          </a:prstGeom>
        </p:spPr>
        <p:txBody>
          <a:bodyPr wrap="square">
            <a:spAutoFit/>
          </a:bodyPr>
          <a:lstStyle/>
          <a:p>
            <a:pPr marL="914400" indent="-914400" algn="ctr">
              <a:spcBef>
                <a:spcPts val="600"/>
              </a:spcBef>
            </a:pPr>
            <a:r>
              <a:rPr lang="zh-CN" altLang="en-US" dirty="0" smtClean="0">
                <a:solidFill>
                  <a:srgbClr val="FFFF00"/>
                </a:solidFill>
                <a:latin typeface="黑体" pitchFamily="2" charset="-122"/>
                <a:ea typeface="黑体" pitchFamily="2" charset="-122"/>
              </a:rPr>
              <a:t>认证机构的实际运作</a:t>
            </a:r>
            <a:endParaRPr lang="en-US" altLang="zh-CN" dirty="0" smtClean="0">
              <a:solidFill>
                <a:srgbClr val="FFFF00"/>
              </a:solidFill>
              <a:latin typeface="黑体" pitchFamily="2" charset="-122"/>
              <a:ea typeface="黑体" pitchFamily="2" charset="-122"/>
            </a:endParaRPr>
          </a:p>
          <a:p>
            <a:pPr indent="361950">
              <a:spcBef>
                <a:spcPts val="600"/>
              </a:spcBef>
              <a:buFont typeface="Wingdings" pitchFamily="2" charset="2"/>
              <a:buChar char="ü"/>
            </a:pPr>
            <a:r>
              <a:rPr lang="zh-CN" altLang="en-US" b="1" dirty="0" smtClean="0">
                <a:solidFill>
                  <a:srgbClr val="FFFF00"/>
                </a:solidFill>
                <a:latin typeface="黑体" pitchFamily="2" charset="-122"/>
                <a:ea typeface="黑体" pitchFamily="2" charset="-122"/>
              </a:rPr>
              <a:t>使命、愿景、政策（方针）、战略、目标、过程、结构、文化</a:t>
            </a:r>
            <a:endParaRPr lang="zh-CN" altLang="en-US"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相关方的期望和需求：公信力（公正性、能力）、增值</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外部关系管理：客户、外包方、政府、认可机构、协会、消费者、公众</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内部治理：所有者</a:t>
            </a:r>
            <a:r>
              <a:rPr lang="en-US" altLang="zh-CN" dirty="0" smtClean="0">
                <a:solidFill>
                  <a:srgbClr val="FFFF00"/>
                </a:solidFill>
                <a:latin typeface="黑体" pitchFamily="2" charset="-122"/>
                <a:ea typeface="黑体" pitchFamily="2" charset="-122"/>
              </a:rPr>
              <a:t>/</a:t>
            </a:r>
            <a:r>
              <a:rPr lang="zh-CN" altLang="en-US" dirty="0" smtClean="0">
                <a:solidFill>
                  <a:srgbClr val="FFFF00"/>
                </a:solidFill>
                <a:latin typeface="黑体" pitchFamily="2" charset="-122"/>
                <a:ea typeface="黑体" pitchFamily="2" charset="-122"/>
              </a:rPr>
              <a:t>投资人、管理者、员工</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过程和组织结构的设计</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知识、改进和变化管理</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环境、健康和安全管理</a:t>
            </a:r>
          </a:p>
          <a:p>
            <a:pPr indent="361950">
              <a:spcBef>
                <a:spcPts val="600"/>
              </a:spcBef>
              <a:buFont typeface="Wingdings" pitchFamily="2" charset="2"/>
              <a:buChar char="ü"/>
            </a:pPr>
            <a:r>
              <a:rPr lang="zh-CN" altLang="en-US" b="1" dirty="0" smtClean="0">
                <a:solidFill>
                  <a:srgbClr val="FFFF00"/>
                </a:solidFill>
                <a:latin typeface="黑体" pitchFamily="2" charset="-122"/>
                <a:ea typeface="黑体" pitchFamily="2" charset="-122"/>
              </a:rPr>
              <a:t>创造对认证服务的需求</a:t>
            </a: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认证服务的设计和开发</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认证服务的营销和销售</a:t>
            </a:r>
          </a:p>
          <a:p>
            <a:pPr indent="361950">
              <a:spcBef>
                <a:spcPts val="600"/>
              </a:spcBef>
              <a:buFont typeface="Wingdings" pitchFamily="2" charset="2"/>
              <a:buChar char="ü"/>
            </a:pPr>
            <a:r>
              <a:rPr lang="zh-CN" altLang="en-US" b="1" dirty="0" smtClean="0">
                <a:solidFill>
                  <a:srgbClr val="FFFF00"/>
                </a:solidFill>
                <a:latin typeface="黑体" pitchFamily="2" charset="-122"/>
                <a:ea typeface="黑体" pitchFamily="2" charset="-122"/>
              </a:rPr>
              <a:t>满足对认证服务的需求</a:t>
            </a: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认证服务的交付</a:t>
            </a:r>
            <a:r>
              <a:rPr lang="en-US" altLang="zh-CN" dirty="0" smtClean="0">
                <a:solidFill>
                  <a:srgbClr val="FFFF00"/>
                </a:solidFill>
                <a:latin typeface="黑体" pitchFamily="2" charset="-122"/>
                <a:ea typeface="黑体" pitchFamily="2" charset="-122"/>
              </a:rPr>
              <a:t>——</a:t>
            </a:r>
            <a:r>
              <a:rPr lang="zh-CN" altLang="en-US" dirty="0" smtClean="0">
                <a:solidFill>
                  <a:srgbClr val="FFFF00"/>
                </a:solidFill>
                <a:latin typeface="黑体" pitchFamily="2" charset="-122"/>
                <a:ea typeface="黑体" pitchFamily="2" charset="-122"/>
              </a:rPr>
              <a:t>审核和认证过程</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客户服务</a:t>
            </a:r>
          </a:p>
          <a:p>
            <a:pPr indent="361950">
              <a:spcBef>
                <a:spcPts val="600"/>
              </a:spcBef>
              <a:buFont typeface="Wingdings" pitchFamily="2" charset="2"/>
              <a:buChar char="ü"/>
            </a:pPr>
            <a:r>
              <a:rPr lang="zh-CN" altLang="en-US" b="1" dirty="0" smtClean="0">
                <a:solidFill>
                  <a:srgbClr val="FFFF00"/>
                </a:solidFill>
                <a:latin typeface="黑体" pitchFamily="2" charset="-122"/>
                <a:ea typeface="黑体" pitchFamily="2" charset="-122"/>
              </a:rPr>
              <a:t>资源管理过程</a:t>
            </a: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人力资本开发和管理</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信息技术管理</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财务资源管理</a:t>
            </a:r>
            <a:endParaRPr lang="en-US" altLang="zh-CN" dirty="0" smtClean="0">
              <a:solidFill>
                <a:srgbClr val="FFFF00"/>
              </a:solidFill>
              <a:latin typeface="黑体" pitchFamily="2" charset="-122"/>
              <a:ea typeface="黑体" pitchFamily="2" charset="-122"/>
            </a:endParaRPr>
          </a:p>
          <a:p>
            <a:pPr lvl="2" indent="-377825">
              <a:spcBef>
                <a:spcPts val="600"/>
              </a:spcBef>
              <a:buFont typeface="Arial" pitchFamily="34" charset="0"/>
              <a:buChar char="•"/>
            </a:pPr>
            <a:r>
              <a:rPr lang="zh-CN" altLang="en-US" dirty="0" smtClean="0">
                <a:solidFill>
                  <a:srgbClr val="FFFF00"/>
                </a:solidFill>
                <a:latin typeface="黑体" pitchFamily="2" charset="-122"/>
                <a:ea typeface="黑体" pitchFamily="2" charset="-122"/>
              </a:rPr>
              <a:t>资产的获取、建造和管理</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Rectangle 5"/>
          <p:cNvSpPr txBox="1">
            <a:spLocks noChangeArrowheads="1"/>
          </p:cNvSpPr>
          <p:nvPr/>
        </p:nvSpPr>
        <p:spPr bwMode="auto">
          <a:xfrm>
            <a:off x="428596" y="214290"/>
            <a:ext cx="8105802" cy="59293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rPr>
              <a:t>7.1</a:t>
            </a:r>
            <a:r>
              <a:rPr kumimoji="1" lang="en-US" altLang="zh-CN" i="0" u="none" strike="noStrike" kern="1200" cap="none" spc="0" normalizeH="0" noProof="0" dirty="0" smtClean="0">
                <a:ln>
                  <a:noFill/>
                </a:ln>
                <a:solidFill>
                  <a:srgbClr val="66FFFF"/>
                </a:solidFill>
                <a:effectLst/>
                <a:uLnTx/>
                <a:uFillTx/>
                <a:latin typeface="黑体" pitchFamily="2" charset="-122"/>
                <a:ea typeface="黑体" pitchFamily="2" charset="-122"/>
                <a:cs typeface="Arial" pitchFamily="34" charset="0"/>
              </a:rPr>
              <a:t>  </a:t>
            </a:r>
            <a:r>
              <a:rPr kumimoji="1" lang="zh-CN" altLang="en-US"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rPr>
              <a:t>管理层和人员的能力</a:t>
            </a:r>
            <a:endPar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endPar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rPr>
              <a:t>7.1.1</a:t>
            </a:r>
            <a:r>
              <a:rPr kumimoji="1" lang="en-US" altLang="zh-CN" i="0" u="none" strike="noStrike" kern="1200" cap="none" spc="0" normalizeH="0" noProof="0" dirty="0" smtClean="0">
                <a:ln>
                  <a:noFill/>
                </a:ln>
                <a:solidFill>
                  <a:srgbClr val="66FFFF"/>
                </a:solidFill>
                <a:effectLst/>
                <a:uLnTx/>
                <a:uFillTx/>
                <a:latin typeface="黑体" pitchFamily="2" charset="-122"/>
                <a:ea typeface="黑体" pitchFamily="2" charset="-122"/>
                <a:cs typeface="Arial" pitchFamily="34" charset="0"/>
              </a:rPr>
              <a:t>  </a:t>
            </a:r>
            <a:r>
              <a:rPr lang="zh-CN" altLang="en-US" dirty="0" smtClean="0">
                <a:solidFill>
                  <a:srgbClr val="66FFFF"/>
                </a:solidFill>
                <a:latin typeface="黑体" pitchFamily="2" charset="-122"/>
                <a:ea typeface="黑体" pitchFamily="2" charset="-122"/>
                <a:cs typeface="Arial" pitchFamily="34" charset="0"/>
              </a:rPr>
              <a:t>总体考虑</a:t>
            </a:r>
            <a:endParaRPr lang="en-US" altLang="zh-CN" dirty="0" smtClean="0">
              <a:solidFill>
                <a:srgbClr val="66FFFF"/>
              </a:solidFill>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noProof="0" dirty="0" smtClean="0">
                <a:ln>
                  <a:noFill/>
                </a:ln>
                <a:solidFill>
                  <a:srgbClr val="66FFFF"/>
                </a:solidFill>
                <a:effectLst/>
                <a:uLnTx/>
                <a:uFillTx/>
                <a:latin typeface="黑体" pitchFamily="2" charset="-122"/>
                <a:ea typeface="黑体" pitchFamily="2" charset="-122"/>
                <a:cs typeface="Arial" pitchFamily="34" charset="0"/>
              </a:rPr>
              <a:t>   </a:t>
            </a:r>
            <a:r>
              <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rPr>
              <a:t> </a:t>
            </a:r>
            <a:r>
              <a:rPr kumimoji="1" lang="zh-CN" altLang="en-US"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rPr>
              <a:t>有过程确保人员具有适宜的知识</a:t>
            </a:r>
            <a:endPar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rPr>
              <a:t>    </a:t>
            </a:r>
            <a:r>
              <a:rPr kumimoji="1" lang="zh-CN" altLang="en-US"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rPr>
              <a:t>确定每个技术领域和每个认证职能的能力</a:t>
            </a:r>
            <a:endPar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rPr>
              <a:t>    </a:t>
            </a:r>
            <a:r>
              <a:rPr kumimoji="1" lang="zh-CN" altLang="en-US"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rPr>
              <a:t>确定证实能力的方式</a:t>
            </a:r>
            <a:endParaRPr kumimoji="1" lang="en-US" altLang="zh-CN" i="0" u="none" strike="noStrike" kern="1200" cap="none" spc="0" normalizeH="0" baseline="0" noProof="0" dirty="0" smtClean="0">
              <a:ln>
                <a:noFill/>
              </a:ln>
              <a:solidFill>
                <a:srgbClr val="66FFFF"/>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7.1.2</a:t>
            </a:r>
            <a:r>
              <a:rPr lang="en-US" altLang="zh-CN" dirty="0" smtClean="0">
                <a:solidFill>
                  <a:srgbClr val="FFFF00"/>
                </a:solidFill>
                <a:latin typeface="黑体" pitchFamily="2" charset="-122"/>
                <a:ea typeface="黑体" pitchFamily="2" charset="-122"/>
                <a:cs typeface="Arial" pitchFamily="34" charset="0"/>
              </a:rPr>
              <a:t>  </a:t>
            </a:r>
            <a:r>
              <a:rPr kumimoji="1" lang="zh-CN" altLang="en-US" i="0" u="none" strike="noStrike" kern="1200" cap="none" spc="0" normalizeH="0" noProof="0" dirty="0" smtClean="0">
                <a:ln>
                  <a:noFill/>
                </a:ln>
                <a:solidFill>
                  <a:srgbClr val="FFFF00"/>
                </a:solidFill>
                <a:effectLst/>
                <a:uLnTx/>
                <a:uFillTx/>
                <a:latin typeface="黑体" pitchFamily="2" charset="-122"/>
                <a:ea typeface="黑体" pitchFamily="2" charset="-122"/>
                <a:cs typeface="Arial" pitchFamily="34" charset="0"/>
              </a:rPr>
              <a:t>能力准则的确定</a:t>
            </a:r>
            <a:endParaRPr kumimoji="1" lang="en-US" altLang="zh-CN" i="0" u="none" strike="noStrike" kern="1200" cap="none" spc="0" normalizeH="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lang="en-US" altLang="zh-CN" dirty="0" smtClean="0">
                <a:solidFill>
                  <a:srgbClr val="FFFF00"/>
                </a:solidFill>
                <a:latin typeface="黑体" pitchFamily="2" charset="-122"/>
                <a:ea typeface="黑体" pitchFamily="2" charset="-122"/>
                <a:cs typeface="Arial" pitchFamily="34" charset="0"/>
              </a:rPr>
              <a:t>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形成文件的能力准则确定过程</a:t>
            </a: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每类管理体系标准</a:t>
            </a: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每个技术领域</a:t>
            </a: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每个认证职能</a:t>
            </a: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审核和认证的实施与管理</a:t>
            </a: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a:t>
            </a:r>
          </a:p>
          <a:p>
            <a:pPr marL="355600" marR="0" lvl="0" indent="-35560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该过程的输出是形成文件的所要求知识和技能的准则</a:t>
            </a: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7.1.3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评价过程</a:t>
            </a: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lang="en-US" altLang="zh-CN" dirty="0" smtClean="0">
                <a:solidFill>
                  <a:srgbClr val="FFFF00"/>
                </a:solidFill>
                <a:latin typeface="黑体" pitchFamily="2" charset="-122"/>
                <a:ea typeface="黑体" pitchFamily="2" charset="-122"/>
                <a:cs typeface="Arial" pitchFamily="34" charset="0"/>
              </a:rPr>
              <a:t>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形成文件的评价过程</a:t>
            </a: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a:t>
            </a:r>
            <a:r>
              <a:rPr kumimoji="1" lang="en-US" altLang="zh-CN" i="0" u="none" strike="noStrike" kern="1200" cap="none" spc="0" normalizeH="0" noProof="0" dirty="0" smtClean="0">
                <a:ln>
                  <a:noFill/>
                </a:ln>
                <a:solidFill>
                  <a:srgbClr val="FFFF00"/>
                </a:solidFill>
                <a:effectLst/>
                <a:uLnTx/>
                <a:uFillTx/>
                <a:latin typeface="黑体" pitchFamily="2" charset="-122"/>
                <a:ea typeface="黑体" pitchFamily="2" charset="-122"/>
                <a:cs typeface="Arial" pitchFamily="34" charset="0"/>
              </a:rPr>
              <a:t> </a:t>
            </a: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初始能力评价和持续监视</a:t>
            </a: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应用所确定的能力准则</a:t>
            </a: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marL="0" marR="0" lvl="0" indent="0" algn="l" defTabSz="457200" rtl="0" eaLnBrk="0" fontAlgn="base" latinLnBrk="0" hangingPunct="0">
              <a:spcBef>
                <a:spcPts val="0"/>
              </a:spcBef>
              <a:spcAft>
                <a:spcPct val="0"/>
              </a:spcAft>
              <a:buClrTx/>
              <a:buSzTx/>
              <a:buFont typeface="Wingdings" pitchFamily="2" charset="2"/>
              <a:buNone/>
              <a:tabLst/>
              <a:defRPr/>
            </a:pP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输出</a:t>
            </a:r>
            <a:r>
              <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 – </a:t>
            </a:r>
            <a:r>
              <a:rPr kumimoji="1" lang="zh-CN" altLang="en-US"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rPr>
              <a:t>经证实具备所要求的能力水平的人员</a:t>
            </a: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a:p>
            <a:pPr eaLnBrk="0" hangingPunct="0">
              <a:spcBef>
                <a:spcPts val="0"/>
              </a:spcBef>
            </a:pPr>
            <a:endParaRPr lang="en-US" altLang="zh-CN" dirty="0" smtClean="0">
              <a:solidFill>
                <a:srgbClr val="FFFF00"/>
              </a:solidFill>
              <a:latin typeface="黑体" pitchFamily="2" charset="-122"/>
              <a:ea typeface="黑体" pitchFamily="2" charset="-122"/>
              <a:cs typeface="Arial" pitchFamily="34" charset="0"/>
            </a:endParaRPr>
          </a:p>
          <a:p>
            <a:pPr eaLnBrk="0" hangingPunct="0">
              <a:spcBef>
                <a:spcPts val="0"/>
              </a:spcBef>
            </a:pPr>
            <a:r>
              <a:rPr lang="en-US" altLang="zh-CN" dirty="0" smtClean="0">
                <a:solidFill>
                  <a:srgbClr val="FFFF00"/>
                </a:solidFill>
                <a:latin typeface="黑体" pitchFamily="2" charset="-122"/>
                <a:ea typeface="黑体" pitchFamily="2" charset="-122"/>
                <a:cs typeface="Arial" pitchFamily="34" charset="0"/>
              </a:rPr>
              <a:t>7.1.4  </a:t>
            </a:r>
            <a:r>
              <a:rPr lang="zh-CN" altLang="en-US" dirty="0" smtClean="0">
                <a:solidFill>
                  <a:srgbClr val="FFFF00"/>
                </a:solidFill>
                <a:latin typeface="黑体" pitchFamily="2" charset="-122"/>
                <a:ea typeface="黑体" pitchFamily="2" charset="-122"/>
                <a:cs typeface="Arial" pitchFamily="34" charset="0"/>
              </a:rPr>
              <a:t>其他考虑</a:t>
            </a:r>
            <a:endParaRPr lang="en-US" altLang="zh-CN" dirty="0" smtClean="0">
              <a:solidFill>
                <a:srgbClr val="FFFF00"/>
              </a:solidFill>
              <a:latin typeface="黑体" pitchFamily="2" charset="-122"/>
              <a:ea typeface="黑体" pitchFamily="2" charset="-122"/>
              <a:cs typeface="Arial" pitchFamily="34" charset="0"/>
            </a:endParaRPr>
          </a:p>
          <a:p>
            <a:pPr eaLnBrk="0" hangingPunct="0">
              <a:spcBef>
                <a:spcPts val="0"/>
              </a:spcBef>
            </a:pPr>
            <a:r>
              <a:rPr lang="en-US" altLang="zh-CN" dirty="0" smtClean="0">
                <a:solidFill>
                  <a:srgbClr val="FFFF00"/>
                </a:solidFill>
                <a:latin typeface="黑体" pitchFamily="2" charset="-122"/>
                <a:ea typeface="黑体" pitchFamily="2" charset="-122"/>
                <a:cs typeface="Arial" pitchFamily="34" charset="0"/>
              </a:rPr>
              <a:t>7.1.4.1  </a:t>
            </a:r>
            <a:r>
              <a:rPr lang="zh-CN" altLang="en-US" dirty="0" smtClean="0">
                <a:solidFill>
                  <a:srgbClr val="FFFF00"/>
                </a:solidFill>
                <a:latin typeface="黑体" pitchFamily="2" charset="-122"/>
                <a:ea typeface="黑体" pitchFamily="2" charset="-122"/>
                <a:cs typeface="Arial" pitchFamily="34" charset="0"/>
              </a:rPr>
              <a:t>能力要求还应考虑管理层和行政人员</a:t>
            </a:r>
            <a:endParaRPr lang="en-US" altLang="zh-CN" dirty="0" smtClean="0">
              <a:solidFill>
                <a:srgbClr val="FFFF00"/>
              </a:solidFill>
              <a:latin typeface="黑体" pitchFamily="2" charset="-122"/>
              <a:ea typeface="黑体" pitchFamily="2" charset="-122"/>
              <a:cs typeface="Arial" pitchFamily="34" charset="0"/>
            </a:endParaRPr>
          </a:p>
          <a:p>
            <a:pPr eaLnBrk="0" hangingPunct="0">
              <a:spcBef>
                <a:spcPts val="0"/>
              </a:spcBef>
            </a:pPr>
            <a:r>
              <a:rPr lang="en-US" altLang="zh-CN" dirty="0" smtClean="0">
                <a:solidFill>
                  <a:srgbClr val="FFFF00"/>
                </a:solidFill>
                <a:latin typeface="黑体" pitchFamily="2" charset="-122"/>
                <a:ea typeface="黑体" pitchFamily="2" charset="-122"/>
                <a:cs typeface="Arial" pitchFamily="34" charset="0"/>
              </a:rPr>
              <a:t>7.1.4.2  </a:t>
            </a:r>
            <a:r>
              <a:rPr lang="zh-CN" altLang="en-US" dirty="0" smtClean="0">
                <a:solidFill>
                  <a:srgbClr val="FFFF00"/>
                </a:solidFill>
                <a:latin typeface="黑体" pitchFamily="2" charset="-122"/>
                <a:ea typeface="黑体" pitchFamily="2" charset="-122"/>
                <a:cs typeface="Arial" pitchFamily="34" charset="0"/>
              </a:rPr>
              <a:t>有获取必要的专业知识与技能的途径</a:t>
            </a:r>
          </a:p>
          <a:p>
            <a:pPr marL="0" marR="0" lvl="0" indent="0" algn="l" defTabSz="457200" rtl="0" eaLnBrk="0" fontAlgn="base" latinLnBrk="0" hangingPunct="0">
              <a:spcBef>
                <a:spcPts val="0"/>
              </a:spcBef>
              <a:spcAft>
                <a:spcPct val="0"/>
              </a:spcAft>
              <a:buClrTx/>
              <a:buSzTx/>
              <a:buFont typeface="Wingdings" pitchFamily="2" charset="2"/>
              <a:buNone/>
              <a:tabLst/>
              <a:defRPr/>
            </a:pPr>
            <a:endParaRPr kumimoji="1" lang="en-US" altLang="zh-CN" i="0" u="none" strike="noStrike" kern="1200" cap="none" spc="0" normalizeH="0" baseline="0" noProof="0" dirty="0" smtClean="0">
              <a:ln>
                <a:noFill/>
              </a:ln>
              <a:solidFill>
                <a:srgbClr val="FFFF00"/>
              </a:solidFill>
              <a:effectLst/>
              <a:uLnTx/>
              <a:uFillTx/>
              <a:latin typeface="黑体" pitchFamily="2" charset="-122"/>
              <a:ea typeface="黑体" pitchFamily="2" charset="-122"/>
              <a:cs typeface="Arial" pitchFamily="34" charset="0"/>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250825" y="285728"/>
            <a:ext cx="4895850" cy="6094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7.2  </a:t>
            </a:r>
            <a:r>
              <a:rPr kumimoji="1" lang="zh-CN" altLang="en-US"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参与认证活动的人员</a:t>
            </a: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lang="en-US" altLang="zh-CN" sz="1600" dirty="0" smtClean="0">
                <a:solidFill>
                  <a:srgbClr val="66FFFF"/>
                </a:solidFill>
                <a:latin typeface="Arial" pitchFamily="34" charset="0"/>
                <a:ea typeface="黑体" pitchFamily="2" charset="-122"/>
                <a:cs typeface="Arial" pitchFamily="34" charset="0"/>
              </a:rPr>
              <a:t>7.2.1  </a:t>
            </a:r>
            <a:r>
              <a:rPr lang="zh-CN" altLang="en-US" sz="1600" dirty="0" smtClean="0">
                <a:solidFill>
                  <a:srgbClr val="66FFFF"/>
                </a:solidFill>
                <a:latin typeface="Arial" pitchFamily="34" charset="0"/>
                <a:ea typeface="黑体" pitchFamily="2" charset="-122"/>
                <a:cs typeface="Arial" pitchFamily="34" charset="0"/>
              </a:rPr>
              <a:t>有胜任的审核方案及其他认证工作管理人员</a:t>
            </a: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7.2.2</a:t>
            </a:r>
            <a:r>
              <a:rPr kumimoji="1" lang="en-US" altLang="zh-CN"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rPr>
              <a:t>  </a:t>
            </a:r>
            <a:r>
              <a:rPr kumimoji="1" lang="zh-CN" altLang="en-US"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rPr>
              <a:t>足够数量的审核员和技术专家</a:t>
            </a:r>
            <a:endParaRPr kumimoji="1" lang="en-US" altLang="zh-CN"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endParaRPr lang="en-US" altLang="zh-CN" sz="1600" baseline="0" dirty="0" smtClean="0">
              <a:solidFill>
                <a:srgbClr val="66FFFF"/>
              </a:solidFill>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rPr>
              <a:t>7.2.3  </a:t>
            </a:r>
            <a:r>
              <a:rPr kumimoji="1" lang="zh-CN" altLang="en-US"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rPr>
              <a:t>使所有有关人员清除自己的任务、责权</a:t>
            </a: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7.2.4  </a:t>
            </a:r>
            <a:r>
              <a:rPr kumimoji="1" lang="zh-CN" altLang="en-US"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审核员选择、培训、正式任用的过程</a:t>
            </a: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          </a:t>
            </a:r>
            <a:r>
              <a:rPr kumimoji="1" lang="zh-CN" altLang="en-US"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初始评价中包括见证</a:t>
            </a: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536575" marR="0" lvl="0" indent="-536575"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7.2.5  </a:t>
            </a:r>
            <a:r>
              <a:rPr kumimoji="1" lang="zh-CN" altLang="en-US"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实现和证实有效审核的过程，包括使用具有下 列知识与技能的审核员</a:t>
            </a: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           </a:t>
            </a:r>
            <a:r>
              <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  </a:t>
            </a:r>
            <a:r>
              <a:rPr kumimoji="1" lang="zh-CN" altLang="en-US"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通用的审核技能与知识</a:t>
            </a:r>
            <a:endPar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           -  </a:t>
            </a:r>
            <a:r>
              <a:rPr kumimoji="1" lang="zh-CN" altLang="en-US"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特定技术领域审核的技能与知识</a:t>
            </a:r>
            <a:endPar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endPar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7.2.6  </a:t>
            </a:r>
            <a:r>
              <a:rPr kumimoji="1" lang="zh-CN" altLang="en-US"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审核员了解</a:t>
            </a:r>
            <a:r>
              <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 </a:t>
            </a: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           -  </a:t>
            </a:r>
            <a:r>
              <a:rPr kumimoji="1" lang="zh-CN" altLang="en-US"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认证机构的审核过程</a:t>
            </a:r>
            <a:endPar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           -  </a:t>
            </a:r>
            <a:r>
              <a:rPr kumimoji="1" lang="zh-CN" altLang="en-US"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认证要求</a:t>
            </a:r>
            <a:endPar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           -  </a:t>
            </a:r>
            <a:r>
              <a:rPr kumimoji="1" lang="zh-CN" altLang="en-US"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rPr>
              <a:t>其他相关要求</a:t>
            </a:r>
            <a:endParaRPr kumimoji="1" lang="en-US" altLang="zh-CN" sz="1600" b="0" i="0" u="none" strike="noStrike" kern="1200" cap="none" spc="0" normalizeH="0" baseline="0" noProof="0" dirty="0" smtClean="0">
              <a:ln>
                <a:noFill/>
              </a:ln>
              <a:solidFill>
                <a:srgbClr val="FFFF00"/>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          </a:t>
            </a:r>
            <a:r>
              <a:rPr kumimoji="1" lang="zh-CN" altLang="en-US"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审核员和专家获取现行有效文件</a:t>
            </a: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endParaRPr lang="en-US" altLang="zh-CN" sz="1600" dirty="0" smtClean="0">
              <a:solidFill>
                <a:srgbClr val="66FFFF"/>
              </a:solidFill>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7.2.7  </a:t>
            </a:r>
            <a:r>
              <a:rPr kumimoji="1" lang="zh-CN" altLang="en-US"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仅使用审核员和专家从事有能力的活动</a:t>
            </a: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endParaRPr lang="en-US" altLang="zh-CN" sz="1600" dirty="0" smtClean="0">
              <a:solidFill>
                <a:srgbClr val="66FFFF"/>
              </a:solidFill>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rPr>
              <a:t>7.2.8</a:t>
            </a:r>
            <a:r>
              <a:rPr kumimoji="1" lang="en-US" altLang="zh-CN"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rPr>
              <a:t>  </a:t>
            </a:r>
            <a:r>
              <a:rPr kumimoji="1" lang="zh-CN" altLang="en-US"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rPr>
              <a:t>识别培训需求，提供培训机会</a:t>
            </a:r>
            <a:endParaRPr kumimoji="1" lang="en-US" altLang="zh-CN"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endParaRPr lang="en-US" altLang="zh-CN" sz="1600" baseline="0" dirty="0" smtClean="0">
              <a:solidFill>
                <a:srgbClr val="66FFFF"/>
              </a:solidFill>
              <a:latin typeface="Arial" pitchFamily="34" charset="0"/>
              <a:ea typeface="黑体" pitchFamily="2" charset="-122"/>
              <a:cs typeface="Arial" pitchFamily="34" charset="0"/>
            </a:endParaRPr>
          </a:p>
          <a:p>
            <a:pPr marL="0" marR="0" lvl="0" indent="0" algn="l" defTabSz="457200" rtl="0" eaLnBrk="0" fontAlgn="base" latinLnBrk="0" hangingPunct="0">
              <a:spcBef>
                <a:spcPct val="0"/>
              </a:spcBef>
              <a:spcAft>
                <a:spcPct val="0"/>
              </a:spcAft>
              <a:buClrTx/>
              <a:buSzTx/>
              <a:buFont typeface="Wingdings" pitchFamily="2" charset="2"/>
              <a:buNone/>
              <a:tabLst/>
              <a:defRPr/>
            </a:pPr>
            <a:r>
              <a:rPr kumimoji="1" lang="en-US" altLang="zh-CN"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rPr>
              <a:t>7.2.9  </a:t>
            </a:r>
            <a:r>
              <a:rPr kumimoji="1" lang="zh-CN" altLang="en-US" sz="1600" b="0" i="0" u="none" strike="noStrike" kern="1200" cap="none" spc="0" normalizeH="0" noProof="0" dirty="0" smtClean="0">
                <a:ln>
                  <a:noFill/>
                </a:ln>
                <a:solidFill>
                  <a:srgbClr val="66FFFF"/>
                </a:solidFill>
                <a:effectLst/>
                <a:uLnTx/>
                <a:uFillTx/>
                <a:latin typeface="Arial" pitchFamily="34" charset="0"/>
                <a:ea typeface="黑体" pitchFamily="2" charset="-122"/>
                <a:cs typeface="Arial" pitchFamily="34" charset="0"/>
              </a:rPr>
              <a:t>认证决定的小组或个人的能力</a:t>
            </a:r>
            <a:endParaRPr kumimoji="1" lang="en-US" altLang="zh-CN" sz="1600" b="0" i="0" u="none" strike="noStrike" kern="1200" cap="none" spc="0" normalizeH="0" baseline="0" noProof="0" dirty="0" smtClean="0">
              <a:ln>
                <a:noFill/>
              </a:ln>
              <a:solidFill>
                <a:srgbClr val="66FFFF"/>
              </a:solidFill>
              <a:effectLst/>
              <a:uLnTx/>
              <a:uFillTx/>
              <a:latin typeface="Arial" pitchFamily="34" charset="0"/>
              <a:ea typeface="黑体" pitchFamily="2" charset="-122"/>
              <a:cs typeface="Arial" pitchFamily="34" charset="0"/>
            </a:endParaRPr>
          </a:p>
        </p:txBody>
      </p:sp>
      <p:sp>
        <p:nvSpPr>
          <p:cNvPr id="4" name="Rectangle 5"/>
          <p:cNvSpPr>
            <a:spLocks noChangeArrowheads="1"/>
          </p:cNvSpPr>
          <p:nvPr/>
        </p:nvSpPr>
        <p:spPr bwMode="auto">
          <a:xfrm>
            <a:off x="5500694" y="671531"/>
            <a:ext cx="3357586" cy="5329237"/>
          </a:xfrm>
          <a:prstGeom prst="rect">
            <a:avLst/>
          </a:prstGeom>
          <a:noFill/>
          <a:ln w="9525">
            <a:noFill/>
            <a:miter lim="800000"/>
            <a:headEnd/>
            <a:tailEnd/>
          </a:ln>
        </p:spPr>
        <p:txBody>
          <a:bodyPr/>
          <a:lstStyle/>
          <a:p>
            <a:pPr eaLnBrk="0" hangingPunct="0">
              <a:spcBef>
                <a:spcPts val="0"/>
              </a:spcBef>
              <a:buClr>
                <a:schemeClr val="hlink"/>
              </a:buClr>
              <a:buSzPct val="70000"/>
              <a:buFont typeface="Wingdings" pitchFamily="2" charset="2"/>
              <a:buNone/>
            </a:pPr>
            <a:r>
              <a:rPr lang="en-US" altLang="zh-CN" sz="1600" b="0" dirty="0" smtClean="0">
                <a:solidFill>
                  <a:srgbClr val="66FFFF"/>
                </a:solidFill>
                <a:latin typeface="Tahoma" pitchFamily="34" charset="0"/>
              </a:rPr>
              <a:t>7.2.10 </a:t>
            </a:r>
          </a:p>
          <a:p>
            <a:pPr eaLnBrk="0" hangingPunct="0">
              <a:spcBef>
                <a:spcPts val="0"/>
              </a:spcBef>
              <a:buClr>
                <a:schemeClr val="hlink"/>
              </a:buClr>
              <a:buSzPct val="70000"/>
              <a:buFont typeface="Wingdings" pitchFamily="2" charset="2"/>
              <a:buNone/>
            </a:pPr>
            <a:r>
              <a:rPr lang="en-US" altLang="zh-CN" sz="1600" dirty="0" smtClean="0">
                <a:solidFill>
                  <a:srgbClr val="66FFFF"/>
                </a:solidFill>
                <a:latin typeface="Tahoma" pitchFamily="34" charset="0"/>
              </a:rPr>
              <a:t>     </a:t>
            </a:r>
            <a:r>
              <a:rPr lang="zh-CN" altLang="en-US" sz="1600" b="0" dirty="0" smtClean="0">
                <a:solidFill>
                  <a:srgbClr val="66FFFF"/>
                </a:solidFill>
                <a:latin typeface="Tahoma" pitchFamily="34" charset="0"/>
              </a:rPr>
              <a:t>确保</a:t>
            </a:r>
            <a:r>
              <a:rPr lang="zh-CN" altLang="en-US" sz="1600" b="0" dirty="0">
                <a:solidFill>
                  <a:srgbClr val="66FFFF"/>
                </a:solidFill>
                <a:latin typeface="Tahoma" pitchFamily="34" charset="0"/>
              </a:rPr>
              <a:t>认证人员的满意表现</a:t>
            </a:r>
            <a:endParaRPr lang="en-US" altLang="zh-CN" sz="1600" b="0" dirty="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b="0" dirty="0">
                <a:solidFill>
                  <a:srgbClr val="66FFFF"/>
                </a:solidFill>
                <a:latin typeface="Tahoma" pitchFamily="34" charset="0"/>
              </a:rPr>
              <a:t>    </a:t>
            </a:r>
            <a:r>
              <a:rPr lang="en-US" altLang="zh-CN" sz="1600" b="0" dirty="0" smtClean="0">
                <a:solidFill>
                  <a:srgbClr val="66FFFF"/>
                </a:solidFill>
                <a:latin typeface="Tahoma" pitchFamily="34" charset="0"/>
              </a:rPr>
              <a:t> </a:t>
            </a:r>
            <a:r>
              <a:rPr lang="zh-CN" altLang="en-US" sz="1600" b="0" dirty="0" smtClean="0">
                <a:solidFill>
                  <a:srgbClr val="66FFFF"/>
                </a:solidFill>
                <a:latin typeface="Tahoma" pitchFamily="34" charset="0"/>
              </a:rPr>
              <a:t>基于</a:t>
            </a:r>
            <a:r>
              <a:rPr lang="zh-CN" altLang="en-US" sz="1600" b="0" dirty="0">
                <a:solidFill>
                  <a:srgbClr val="66FFFF"/>
                </a:solidFill>
                <a:latin typeface="Tahoma" pitchFamily="34" charset="0"/>
              </a:rPr>
              <a:t>风险的监视与衡量程序与准则</a:t>
            </a:r>
            <a:r>
              <a:rPr lang="en-US" altLang="zh-CN" sz="1600" b="0" dirty="0">
                <a:solidFill>
                  <a:srgbClr val="66FFFF"/>
                </a:solidFill>
                <a:latin typeface="Tahoma" pitchFamily="34" charset="0"/>
              </a:rPr>
              <a:t> </a:t>
            </a:r>
          </a:p>
          <a:p>
            <a:pPr eaLnBrk="0" hangingPunct="0">
              <a:spcBef>
                <a:spcPts val="0"/>
              </a:spcBef>
              <a:buClr>
                <a:schemeClr val="hlink"/>
              </a:buClr>
              <a:buSzPct val="70000"/>
              <a:buFont typeface="Wingdings" pitchFamily="2" charset="2"/>
              <a:buNone/>
            </a:pPr>
            <a:r>
              <a:rPr lang="en-US" altLang="zh-CN" sz="1600" b="0" dirty="0">
                <a:solidFill>
                  <a:srgbClr val="66FFFF"/>
                </a:solidFill>
                <a:latin typeface="Tahoma" pitchFamily="34" charset="0"/>
              </a:rPr>
              <a:t>    </a:t>
            </a:r>
            <a:r>
              <a:rPr lang="en-US" altLang="zh-CN" sz="1600" b="0" dirty="0" smtClean="0">
                <a:solidFill>
                  <a:srgbClr val="66FFFF"/>
                </a:solidFill>
                <a:latin typeface="Tahoma" pitchFamily="34" charset="0"/>
              </a:rPr>
              <a:t> </a:t>
            </a:r>
            <a:r>
              <a:rPr lang="zh-CN" altLang="en-US" sz="1600" b="0" dirty="0" smtClean="0">
                <a:solidFill>
                  <a:srgbClr val="66FFFF"/>
                </a:solidFill>
                <a:latin typeface="Tahoma" pitchFamily="34" charset="0"/>
              </a:rPr>
              <a:t>复核</a:t>
            </a:r>
            <a:r>
              <a:rPr lang="zh-CN" altLang="en-US" sz="1600" b="0" dirty="0">
                <a:solidFill>
                  <a:srgbClr val="66FFFF"/>
                </a:solidFill>
                <a:latin typeface="Tahoma" pitchFamily="34" charset="0"/>
              </a:rPr>
              <a:t>能力以识别培训需求</a:t>
            </a:r>
            <a:endParaRPr lang="en-US" altLang="zh-CN" sz="1600" b="0" dirty="0">
              <a:solidFill>
                <a:srgbClr val="66FFFF"/>
              </a:solidFill>
              <a:latin typeface="Tahoma" pitchFamily="34" charset="0"/>
            </a:endParaRPr>
          </a:p>
          <a:p>
            <a:pPr eaLnBrk="0" hangingPunct="0">
              <a:lnSpc>
                <a:spcPts val="1200"/>
              </a:lnSpc>
              <a:spcBef>
                <a:spcPts val="0"/>
              </a:spcBef>
              <a:buClr>
                <a:schemeClr val="hlink"/>
              </a:buClr>
              <a:buSzPct val="70000"/>
              <a:buFont typeface="Wingdings" pitchFamily="2" charset="2"/>
              <a:buNone/>
            </a:pPr>
            <a:endParaRPr lang="en-US" altLang="zh-CN" sz="1600" b="0" dirty="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b="0" dirty="0" smtClean="0">
                <a:solidFill>
                  <a:srgbClr val="66FFFF"/>
                </a:solidFill>
                <a:latin typeface="Tahoma" pitchFamily="34" charset="0"/>
              </a:rPr>
              <a:t>7.2.11  </a:t>
            </a:r>
            <a:r>
              <a:rPr lang="zh-CN" altLang="en-US" sz="1600" b="0" dirty="0" smtClean="0">
                <a:solidFill>
                  <a:srgbClr val="66FFFF"/>
                </a:solidFill>
                <a:latin typeface="Tahoma" pitchFamily="34" charset="0"/>
              </a:rPr>
              <a:t>综合</a:t>
            </a:r>
            <a:r>
              <a:rPr lang="zh-CN" altLang="en-US" sz="1600" b="0" dirty="0">
                <a:solidFill>
                  <a:srgbClr val="66FFFF"/>
                </a:solidFill>
                <a:latin typeface="Tahoma" pitchFamily="34" charset="0"/>
              </a:rPr>
              <a:t>运用现场观察、审核报告审查和意见反馈</a:t>
            </a:r>
            <a:r>
              <a:rPr lang="zh-CN" altLang="en-US" sz="1600" b="0" dirty="0" smtClean="0">
                <a:solidFill>
                  <a:srgbClr val="66FFFF"/>
                </a:solidFill>
                <a:latin typeface="Tahoma" pitchFamily="34" charset="0"/>
              </a:rPr>
              <a:t>来监视审核员</a:t>
            </a:r>
            <a:endParaRPr lang="en-US" altLang="zh-CN" sz="1600" b="0" dirty="0">
              <a:solidFill>
                <a:srgbClr val="66FFFF"/>
              </a:solidFill>
              <a:latin typeface="Tahoma" pitchFamily="34" charset="0"/>
            </a:endParaRPr>
          </a:p>
          <a:p>
            <a:pPr eaLnBrk="0" hangingPunct="0">
              <a:lnSpc>
                <a:spcPts val="1200"/>
              </a:lnSpc>
              <a:spcBef>
                <a:spcPts val="0"/>
              </a:spcBef>
              <a:buClr>
                <a:schemeClr val="hlink"/>
              </a:buClr>
              <a:buSzPct val="70000"/>
              <a:buFont typeface="Wingdings" pitchFamily="2" charset="2"/>
              <a:buNone/>
            </a:pPr>
            <a:endParaRPr lang="en-US" altLang="zh-CN" sz="1600" b="0" dirty="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b="0" dirty="0" smtClean="0">
                <a:solidFill>
                  <a:srgbClr val="66FFFF"/>
                </a:solidFill>
                <a:latin typeface="Tahoma" pitchFamily="34" charset="0"/>
              </a:rPr>
              <a:t>7.2.12</a:t>
            </a:r>
          </a:p>
          <a:p>
            <a:pPr eaLnBrk="0" hangingPunct="0">
              <a:spcBef>
                <a:spcPts val="0"/>
              </a:spcBef>
              <a:buClr>
                <a:schemeClr val="hlink"/>
              </a:buClr>
              <a:buSzPct val="70000"/>
              <a:buFont typeface="Wingdings" pitchFamily="2" charset="2"/>
              <a:buNone/>
            </a:pPr>
            <a:r>
              <a:rPr lang="en-US" altLang="zh-CN" sz="1600" dirty="0" smtClean="0">
                <a:solidFill>
                  <a:srgbClr val="66FFFF"/>
                </a:solidFill>
                <a:latin typeface="Tahoma" pitchFamily="34" charset="0"/>
              </a:rPr>
              <a:t>     </a:t>
            </a:r>
            <a:r>
              <a:rPr lang="zh-CN" altLang="en-US" sz="1600" b="0" dirty="0" smtClean="0">
                <a:solidFill>
                  <a:srgbClr val="66FFFF"/>
                </a:solidFill>
                <a:latin typeface="Tahoma" pitchFamily="34" charset="0"/>
              </a:rPr>
              <a:t>定期对审核员进行见证</a:t>
            </a:r>
            <a:endParaRPr lang="en-US" altLang="zh-CN" sz="1600" b="0" dirty="0" smtClean="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dirty="0" smtClean="0">
                <a:solidFill>
                  <a:srgbClr val="66FFFF"/>
                </a:solidFill>
                <a:latin typeface="Tahoma" pitchFamily="34" charset="0"/>
              </a:rPr>
              <a:t>     </a:t>
            </a:r>
            <a:r>
              <a:rPr lang="zh-CN" altLang="en-US" sz="1600" b="0" dirty="0" smtClean="0">
                <a:solidFill>
                  <a:srgbClr val="66FFFF"/>
                </a:solidFill>
                <a:latin typeface="Tahoma" pitchFamily="34" charset="0"/>
              </a:rPr>
              <a:t>根据</a:t>
            </a:r>
            <a:r>
              <a:rPr lang="zh-CN" altLang="en-US" sz="1600" b="0" dirty="0">
                <a:solidFill>
                  <a:srgbClr val="66FFFF"/>
                </a:solidFill>
                <a:latin typeface="Tahoma" pitchFamily="34" charset="0"/>
              </a:rPr>
              <a:t>可获得的监视信息确定定期见证的需求</a:t>
            </a:r>
            <a:endParaRPr lang="en-US" altLang="zh-CN" sz="1600" b="0" dirty="0">
              <a:solidFill>
                <a:srgbClr val="66FFFF"/>
              </a:solidFill>
              <a:latin typeface="Tahoma" pitchFamily="34" charset="0"/>
            </a:endParaRPr>
          </a:p>
          <a:p>
            <a:pPr eaLnBrk="0" hangingPunct="0">
              <a:lnSpc>
                <a:spcPts val="1200"/>
              </a:lnSpc>
              <a:spcBef>
                <a:spcPts val="0"/>
              </a:spcBef>
              <a:buClr>
                <a:schemeClr val="hlink"/>
              </a:buClr>
              <a:buSzPct val="70000"/>
              <a:buFont typeface="Wingdings" pitchFamily="2" charset="2"/>
              <a:buNone/>
            </a:pPr>
            <a:endParaRPr lang="en-US" altLang="zh-CN" sz="1600" b="0" dirty="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b="0" dirty="0" smtClean="0">
                <a:solidFill>
                  <a:srgbClr val="66FFFF"/>
                </a:solidFill>
                <a:latin typeface="Tahoma" pitchFamily="34" charset="0"/>
              </a:rPr>
              <a:t>7.3  </a:t>
            </a:r>
            <a:r>
              <a:rPr lang="zh-CN" altLang="en-US" sz="1600" b="0" dirty="0" smtClean="0">
                <a:solidFill>
                  <a:srgbClr val="66FFFF"/>
                </a:solidFill>
                <a:latin typeface="Tahoma" pitchFamily="34" charset="0"/>
              </a:rPr>
              <a:t>外部审核员和专家的使用</a:t>
            </a:r>
            <a:endParaRPr lang="en-US" altLang="zh-CN" sz="1600" b="0" dirty="0" smtClean="0">
              <a:solidFill>
                <a:srgbClr val="66FFFF"/>
              </a:solidFill>
              <a:latin typeface="Tahoma" pitchFamily="34" charset="0"/>
            </a:endParaRPr>
          </a:p>
          <a:p>
            <a:pPr eaLnBrk="0" hangingPunct="0">
              <a:lnSpc>
                <a:spcPts val="1200"/>
              </a:lnSpc>
              <a:spcBef>
                <a:spcPts val="0"/>
              </a:spcBef>
              <a:buClr>
                <a:schemeClr val="hlink"/>
              </a:buClr>
              <a:buSzPct val="70000"/>
              <a:buFont typeface="Wingdings" pitchFamily="2" charset="2"/>
              <a:buNone/>
            </a:pPr>
            <a:endParaRPr lang="en-US" altLang="zh-CN" sz="1600" b="0" dirty="0" smtClean="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b="0" dirty="0" smtClean="0">
                <a:solidFill>
                  <a:srgbClr val="66FFFF"/>
                </a:solidFill>
                <a:latin typeface="Tahoma" pitchFamily="34" charset="0"/>
              </a:rPr>
              <a:t>7.4  </a:t>
            </a:r>
            <a:r>
              <a:rPr lang="zh-CN" altLang="en-US" sz="1600" b="0" dirty="0" smtClean="0">
                <a:solidFill>
                  <a:srgbClr val="66FFFF"/>
                </a:solidFill>
                <a:latin typeface="Tahoma" pitchFamily="34" charset="0"/>
              </a:rPr>
              <a:t>人员</a:t>
            </a:r>
            <a:r>
              <a:rPr lang="zh-CN" altLang="en-US" sz="1600" b="0" dirty="0">
                <a:solidFill>
                  <a:srgbClr val="66FFFF"/>
                </a:solidFill>
                <a:latin typeface="Tahoma" pitchFamily="34" charset="0"/>
              </a:rPr>
              <a:t>记录</a:t>
            </a:r>
          </a:p>
          <a:p>
            <a:pPr eaLnBrk="0" hangingPunct="0">
              <a:spcBef>
                <a:spcPts val="0"/>
              </a:spcBef>
              <a:buClr>
                <a:schemeClr val="hlink"/>
              </a:buClr>
              <a:buSzPct val="70000"/>
              <a:buFont typeface="Wingdings" pitchFamily="2" charset="2"/>
              <a:buNone/>
            </a:pPr>
            <a:r>
              <a:rPr lang="en-US" altLang="zh-CN" sz="1600" b="0" dirty="0">
                <a:solidFill>
                  <a:srgbClr val="66FFFF"/>
                </a:solidFill>
                <a:latin typeface="Tahoma" pitchFamily="34" charset="0"/>
              </a:rPr>
              <a:t>       -  </a:t>
            </a:r>
            <a:r>
              <a:rPr lang="zh-CN" altLang="en-US" sz="1600" b="0" dirty="0">
                <a:solidFill>
                  <a:srgbClr val="66FFFF"/>
                </a:solidFill>
                <a:latin typeface="Tahoma" pitchFamily="34" charset="0"/>
              </a:rPr>
              <a:t>资格</a:t>
            </a:r>
          </a:p>
          <a:p>
            <a:pPr eaLnBrk="0" hangingPunct="0">
              <a:spcBef>
                <a:spcPts val="0"/>
              </a:spcBef>
              <a:buClr>
                <a:schemeClr val="hlink"/>
              </a:buClr>
              <a:buSzPct val="70000"/>
              <a:buFont typeface="Wingdings" pitchFamily="2" charset="2"/>
              <a:buNone/>
            </a:pPr>
            <a:r>
              <a:rPr lang="en-US" altLang="zh-CN" sz="1600" b="0" dirty="0">
                <a:solidFill>
                  <a:srgbClr val="66FFFF"/>
                </a:solidFill>
                <a:latin typeface="Tahoma" pitchFamily="34" charset="0"/>
              </a:rPr>
              <a:t>       -  </a:t>
            </a:r>
            <a:r>
              <a:rPr lang="zh-CN" altLang="en-US" sz="1600" b="0" dirty="0">
                <a:solidFill>
                  <a:srgbClr val="66FFFF"/>
                </a:solidFill>
                <a:latin typeface="Tahoma" pitchFamily="34" charset="0"/>
              </a:rPr>
              <a:t>培训</a:t>
            </a:r>
          </a:p>
          <a:p>
            <a:pPr eaLnBrk="0" hangingPunct="0">
              <a:spcBef>
                <a:spcPts val="0"/>
              </a:spcBef>
              <a:buClr>
                <a:schemeClr val="hlink"/>
              </a:buClr>
              <a:buSzPct val="70000"/>
              <a:buFont typeface="Wingdings" pitchFamily="2" charset="2"/>
              <a:buNone/>
            </a:pPr>
            <a:r>
              <a:rPr lang="en-US" altLang="zh-CN" sz="1600" b="0" dirty="0">
                <a:solidFill>
                  <a:srgbClr val="66FFFF"/>
                </a:solidFill>
                <a:latin typeface="Tahoma" pitchFamily="34" charset="0"/>
              </a:rPr>
              <a:t>       -  </a:t>
            </a:r>
            <a:r>
              <a:rPr lang="zh-CN" altLang="en-US" sz="1600" b="0" dirty="0" smtClean="0">
                <a:solidFill>
                  <a:srgbClr val="66FFFF"/>
                </a:solidFill>
                <a:latin typeface="Tahoma" pitchFamily="34" charset="0"/>
              </a:rPr>
              <a:t>经历</a:t>
            </a:r>
            <a:endParaRPr lang="en-US" altLang="zh-CN" sz="1600" b="0" dirty="0" smtClean="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dirty="0" smtClean="0">
                <a:solidFill>
                  <a:srgbClr val="66FFFF"/>
                </a:solidFill>
                <a:latin typeface="Tahoma" pitchFamily="34" charset="0"/>
              </a:rPr>
              <a:t>       -  </a:t>
            </a:r>
            <a:r>
              <a:rPr lang="zh-CN" altLang="en-US" sz="1600" dirty="0" smtClean="0">
                <a:solidFill>
                  <a:srgbClr val="66FFFF"/>
                </a:solidFill>
                <a:latin typeface="Tahoma" pitchFamily="34" charset="0"/>
              </a:rPr>
              <a:t>隶属关系</a:t>
            </a:r>
            <a:endParaRPr lang="en-US" altLang="zh-CN" sz="1600" b="0" dirty="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b="0" dirty="0">
                <a:solidFill>
                  <a:srgbClr val="66FFFF"/>
                </a:solidFill>
                <a:latin typeface="Tahoma" pitchFamily="34" charset="0"/>
              </a:rPr>
              <a:t>       -  </a:t>
            </a:r>
            <a:r>
              <a:rPr lang="zh-CN" altLang="en-US" sz="1600" b="0" dirty="0" smtClean="0">
                <a:solidFill>
                  <a:srgbClr val="66FFFF"/>
                </a:solidFill>
                <a:latin typeface="Tahoma" pitchFamily="34" charset="0"/>
              </a:rPr>
              <a:t>专业状况</a:t>
            </a:r>
            <a:endParaRPr lang="zh-CN" altLang="en-US" sz="1600" b="0" dirty="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b="0" dirty="0">
                <a:solidFill>
                  <a:srgbClr val="66FFFF"/>
                </a:solidFill>
                <a:latin typeface="Tahoma" pitchFamily="34" charset="0"/>
              </a:rPr>
              <a:t>       -  </a:t>
            </a:r>
            <a:r>
              <a:rPr lang="zh-CN" altLang="en-US" sz="1600" b="0" dirty="0">
                <a:solidFill>
                  <a:srgbClr val="66FFFF"/>
                </a:solidFill>
                <a:latin typeface="Tahoma" pitchFamily="34" charset="0"/>
              </a:rPr>
              <a:t>能力</a:t>
            </a:r>
          </a:p>
          <a:p>
            <a:pPr eaLnBrk="0" hangingPunct="0">
              <a:spcBef>
                <a:spcPts val="0"/>
              </a:spcBef>
              <a:buClr>
                <a:schemeClr val="hlink"/>
              </a:buClr>
              <a:buSzPct val="70000"/>
              <a:buFont typeface="Wingdings" pitchFamily="2" charset="2"/>
              <a:buNone/>
            </a:pPr>
            <a:r>
              <a:rPr lang="en-US" altLang="zh-CN" sz="1600" b="0" dirty="0">
                <a:solidFill>
                  <a:srgbClr val="66FFFF"/>
                </a:solidFill>
                <a:latin typeface="Tahoma" pitchFamily="34" charset="0"/>
              </a:rPr>
              <a:t>       -  </a:t>
            </a:r>
            <a:r>
              <a:rPr lang="zh-CN" altLang="en-US" sz="1600" b="0" dirty="0" smtClean="0">
                <a:solidFill>
                  <a:srgbClr val="66FFFF"/>
                </a:solidFill>
                <a:latin typeface="Tahoma" pitchFamily="34" charset="0"/>
              </a:rPr>
              <a:t>提供过的相关咨询</a:t>
            </a:r>
            <a:endParaRPr lang="en-US" altLang="zh-CN" sz="1600" b="0" dirty="0" smtClean="0">
              <a:solidFill>
                <a:srgbClr val="66FFFF"/>
              </a:solidFill>
              <a:latin typeface="Tahoma" pitchFamily="34" charset="0"/>
            </a:endParaRPr>
          </a:p>
          <a:p>
            <a:pPr eaLnBrk="0" hangingPunct="0">
              <a:lnSpc>
                <a:spcPts val="1200"/>
              </a:lnSpc>
              <a:spcBef>
                <a:spcPts val="0"/>
              </a:spcBef>
              <a:buClr>
                <a:schemeClr val="hlink"/>
              </a:buClr>
              <a:buSzPct val="70000"/>
              <a:buFont typeface="Wingdings" pitchFamily="2" charset="2"/>
              <a:buNone/>
            </a:pPr>
            <a:endParaRPr lang="en-US" altLang="zh-CN" sz="1600" b="0" dirty="0" smtClean="0">
              <a:solidFill>
                <a:srgbClr val="66FFFF"/>
              </a:solidFill>
              <a:latin typeface="Tahoma" pitchFamily="34" charset="0"/>
            </a:endParaRPr>
          </a:p>
          <a:p>
            <a:pPr eaLnBrk="0" hangingPunct="0">
              <a:spcBef>
                <a:spcPts val="0"/>
              </a:spcBef>
              <a:buClr>
                <a:schemeClr val="hlink"/>
              </a:buClr>
              <a:buSzPct val="70000"/>
              <a:buFont typeface="Wingdings" pitchFamily="2" charset="2"/>
              <a:buNone/>
            </a:pPr>
            <a:r>
              <a:rPr lang="en-US" altLang="zh-CN" sz="1600" b="0" dirty="0" smtClean="0">
                <a:solidFill>
                  <a:srgbClr val="66FFFF"/>
                </a:solidFill>
                <a:latin typeface="Tahoma" pitchFamily="34" charset="0"/>
              </a:rPr>
              <a:t>7.5  </a:t>
            </a:r>
            <a:r>
              <a:rPr lang="zh-CN" altLang="en-US" sz="1600" b="0" dirty="0" smtClean="0">
                <a:solidFill>
                  <a:srgbClr val="66FFFF"/>
                </a:solidFill>
                <a:latin typeface="Tahoma" pitchFamily="34" charset="0"/>
              </a:rPr>
              <a:t>外包</a:t>
            </a:r>
            <a:endParaRPr lang="zh-CN" altLang="en-US" sz="1600" b="0" dirty="0">
              <a:solidFill>
                <a:srgbClr val="66FFFF"/>
              </a:solidFill>
              <a:latin typeface="Tahoma" pitchFamily="34" charset="0"/>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graphicFrame>
        <p:nvGraphicFramePr>
          <p:cNvPr id="4" name="Group 44"/>
          <p:cNvGraphicFramePr>
            <a:graphicFrameLocks noGrp="1"/>
          </p:cNvGraphicFramePr>
          <p:nvPr/>
        </p:nvGraphicFramePr>
        <p:xfrm>
          <a:off x="437241" y="767431"/>
          <a:ext cx="8419327" cy="5924196"/>
        </p:xfrm>
        <a:graphic>
          <a:graphicData uri="http://schemas.openxmlformats.org/drawingml/2006/table">
            <a:tbl>
              <a:tblPr/>
              <a:tblGrid>
                <a:gridCol w="5007590"/>
                <a:gridCol w="1156825"/>
                <a:gridCol w="1069512"/>
                <a:gridCol w="592700"/>
                <a:gridCol w="592700"/>
              </a:tblGrid>
              <a:tr h="668391">
                <a:tc rowSpan="2">
                  <a:txBody>
                    <a:bodyPr/>
                    <a:lstStyle/>
                    <a:p>
                      <a:pPr marL="0" marR="0" lvl="0" indent="0" algn="r" defTabSz="914400" rtl="0" eaLnBrk="1" fontAlgn="base" latinLnBrk="0" hangingPunct="1">
                        <a:lnSpc>
                          <a:spcPct val="100000"/>
                        </a:lnSpc>
                        <a:spcBef>
                          <a:spcPts val="0"/>
                        </a:spcBef>
                        <a:spcAft>
                          <a:spcPct val="0"/>
                        </a:spcAft>
                        <a:buClrTx/>
                        <a:buSzTx/>
                        <a:buFontTx/>
                        <a:buNone/>
                        <a:tabLst/>
                      </a:pPr>
                      <a:r>
                        <a:rPr kumimoji="0" lang="zh-CN" altLang="en-US" sz="1800" b="0" i="0" u="none" strike="noStrike" cap="none" normalizeH="0" baseline="0" dirty="0" smtClean="0">
                          <a:ln>
                            <a:noFill/>
                          </a:ln>
                          <a:solidFill>
                            <a:schemeClr val="bg1"/>
                          </a:solidFill>
                          <a:effectLst/>
                          <a:latin typeface="Arial" pitchFamily="34" charset="0"/>
                          <a:ea typeface="黑体" pitchFamily="49" charset="-122"/>
                          <a:cs typeface="Times New Roman" pitchFamily="18" charset="0"/>
                        </a:rPr>
                        <a:t>认证职能</a:t>
                      </a:r>
                      <a:endParaRPr kumimoji="0" lang="en-US" altLang="zh-CN" sz="1800" b="0" i="0" u="none" strike="noStrike" cap="none" normalizeH="0" baseline="0" dirty="0" smtClean="0">
                        <a:ln>
                          <a:noFill/>
                        </a:ln>
                        <a:solidFill>
                          <a:schemeClr val="bg1"/>
                        </a:solidFill>
                        <a:effectLst/>
                        <a:latin typeface="Arial" pitchFamily="34" charset="0"/>
                        <a:ea typeface="黑体" pitchFamily="49" charset="-122"/>
                        <a:cs typeface="Times New Roman" pitchFamily="18" charset="0"/>
                      </a:endParaRPr>
                    </a:p>
                    <a:p>
                      <a:pPr marL="0" marR="0" lvl="0" indent="0" algn="l" defTabSz="914400" rtl="0" eaLnBrk="1" fontAlgn="base" latinLnBrk="0" hangingPunct="1">
                        <a:lnSpc>
                          <a:spcPct val="100000"/>
                        </a:lnSpc>
                        <a:spcBef>
                          <a:spcPts val="0"/>
                        </a:spcBef>
                        <a:spcAft>
                          <a:spcPct val="0"/>
                        </a:spcAft>
                        <a:buClrTx/>
                        <a:buSzTx/>
                        <a:buFontTx/>
                        <a:buNone/>
                        <a:tabLst/>
                      </a:pPr>
                      <a:endParaRPr kumimoji="0" lang="en-US" altLang="zh-CN" sz="1400" b="1" i="0" u="none" strike="noStrike" cap="none" normalizeH="0" baseline="0" dirty="0" smtClean="0">
                        <a:ln>
                          <a:noFill/>
                        </a:ln>
                        <a:solidFill>
                          <a:schemeClr val="bg1"/>
                        </a:solidFill>
                        <a:effectLst/>
                        <a:latin typeface="Arial" pitchFamily="34" charset="0"/>
                        <a:ea typeface="黑体" pitchFamily="49" charset="-122"/>
                        <a:cs typeface="Times New Roman" pitchFamily="18" charset="0"/>
                      </a:endParaRPr>
                    </a:p>
                    <a:p>
                      <a:pPr marL="0" marR="0" lvl="0" indent="0" algn="l" defTabSz="914400" rtl="0" eaLnBrk="1" fontAlgn="base" latinLnBrk="0" hangingPunct="1">
                        <a:lnSpc>
                          <a:spcPct val="100000"/>
                        </a:lnSpc>
                        <a:spcBef>
                          <a:spcPts val="0"/>
                        </a:spcBef>
                        <a:spcAft>
                          <a:spcPct val="0"/>
                        </a:spcAft>
                        <a:buClrTx/>
                        <a:buSzTx/>
                        <a:buFontTx/>
                        <a:buNone/>
                        <a:tabLst/>
                      </a:pPr>
                      <a:endParaRPr kumimoji="0" lang="en-US" altLang="zh-CN" sz="1400" b="1" i="0" u="none" strike="noStrike" cap="none" normalizeH="0" baseline="0" dirty="0" smtClean="0">
                        <a:ln>
                          <a:noFill/>
                        </a:ln>
                        <a:solidFill>
                          <a:schemeClr val="bg1"/>
                        </a:solidFill>
                        <a:effectLst/>
                        <a:latin typeface="Arial" pitchFamily="34" charset="0"/>
                        <a:ea typeface="黑体" pitchFamily="49" charset="-122"/>
                        <a:cs typeface="Times New Roman" pitchFamily="18" charset="0"/>
                      </a:endParaRPr>
                    </a:p>
                    <a:p>
                      <a:pPr marL="0" marR="0" lvl="0" indent="0" algn="l" defTabSz="914400" rtl="0" eaLnBrk="1" fontAlgn="base" latinLnBrk="0" hangingPunct="1">
                        <a:lnSpc>
                          <a:spcPct val="100000"/>
                        </a:lnSpc>
                        <a:spcBef>
                          <a:spcPts val="0"/>
                        </a:spcBef>
                        <a:spcAft>
                          <a:spcPct val="0"/>
                        </a:spcAft>
                        <a:buClrTx/>
                        <a:buSzTx/>
                        <a:buFontTx/>
                        <a:buNone/>
                        <a:tabLst/>
                      </a:pPr>
                      <a:r>
                        <a:rPr kumimoji="0" lang="zh-CN" altLang="en-US" sz="1800" b="0" i="0" u="none" strike="noStrike" cap="none" normalizeH="0" baseline="0" dirty="0" smtClean="0">
                          <a:ln>
                            <a:noFill/>
                          </a:ln>
                          <a:solidFill>
                            <a:schemeClr val="bg1"/>
                          </a:solidFill>
                          <a:effectLst/>
                          <a:latin typeface="Arial" pitchFamily="34" charset="0"/>
                          <a:ea typeface="黑体" pitchFamily="49" charset="-122"/>
                          <a:cs typeface="Times New Roman" pitchFamily="18" charset="0"/>
                        </a:rPr>
                        <a:t>知识和技能</a:t>
                      </a:r>
                      <a:endParaRPr kumimoji="0" lang="en-US" altLang="zh-CN" sz="1800" b="0" i="0" u="none" strike="noStrike" cap="none" normalizeH="0" baseline="0" dirty="0" smtClean="0">
                        <a:ln>
                          <a:noFill/>
                        </a:ln>
                        <a:solidFill>
                          <a:schemeClr val="bg1"/>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ap="flat" cmpd="sng" algn="ctr">
                      <a:solidFill>
                        <a:schemeClr val="accent5">
                          <a:lumMod val="20000"/>
                          <a:lumOff val="80000"/>
                        </a:schemeClr>
                      </a:solidFill>
                      <a:prstDash val="solid"/>
                      <a:round/>
                      <a:headEnd type="none" w="med" len="med"/>
                      <a:tailEnd type="none" w="med" len="med"/>
                    </a:lnTlToBr>
                    <a:lnBlToTr>
                      <a:noFill/>
                    </a:lnBlToTr>
                    <a:solidFill>
                      <a:srgbClr val="0070C0"/>
                    </a:solidFill>
                  </a:tcPr>
                </a:tc>
                <a:tc rowSpan="2">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zh-CN" altLang="en-US" sz="1400" b="0" i="0" u="none" strike="noStrike" cap="none" normalizeH="0" baseline="0" dirty="0" smtClean="0">
                          <a:ln>
                            <a:noFill/>
                          </a:ln>
                          <a:solidFill>
                            <a:schemeClr val="bg1"/>
                          </a:solidFill>
                          <a:effectLst/>
                          <a:latin typeface="Arial" pitchFamily="34" charset="0"/>
                          <a:ea typeface="黑体" pitchFamily="49" charset="-122"/>
                          <a:cs typeface="Times New Roman" pitchFamily="18" charset="0"/>
                        </a:rPr>
                        <a:t>实施申请评审以确定所需的审核组能力、选择审核组成员和确定审核时间</a:t>
                      </a:r>
                      <a:endParaRPr kumimoji="0" lang="en-US" altLang="zh-CN" sz="1400" b="0" i="0" u="none" strike="noStrike" cap="none" normalizeH="0" baseline="0" dirty="0" smtClean="0">
                        <a:ln>
                          <a:noFill/>
                        </a:ln>
                        <a:solidFill>
                          <a:schemeClr val="bg1"/>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rowSpan="2">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zh-CN" altLang="en-US" sz="1400" b="0" i="0" u="none" strike="noStrike" cap="none" normalizeH="0" baseline="0" dirty="0" smtClean="0">
                          <a:ln>
                            <a:noFill/>
                          </a:ln>
                          <a:solidFill>
                            <a:schemeClr val="bg1"/>
                          </a:solidFill>
                          <a:effectLst/>
                          <a:latin typeface="Arial" pitchFamily="34" charset="0"/>
                          <a:ea typeface="黑体" pitchFamily="49" charset="-122"/>
                          <a:cs typeface="Times New Roman" pitchFamily="18" charset="0"/>
                        </a:rPr>
                        <a:t>复核审核报告和做出认证决定</a:t>
                      </a:r>
                      <a:endParaRPr kumimoji="0" lang="en-US" altLang="zh-CN" sz="1400" b="0" i="0" u="none" strike="noStrike" cap="none" normalizeH="0" baseline="0" dirty="0" smtClean="0">
                        <a:ln>
                          <a:noFill/>
                        </a:ln>
                        <a:solidFill>
                          <a:schemeClr val="bg1"/>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gridSpan="2">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Times New Roman" pitchFamily="18" charset="0"/>
                        </a:rPr>
                        <a:t>审核</a:t>
                      </a:r>
                      <a:endParaRPr kumimoji="0" lang="en-US" altLang="zh-CN" sz="1400" b="1" i="0" u="none" strike="noStrike" cap="none" normalizeH="0" baseline="0" dirty="0" smtClean="0">
                        <a:ln>
                          <a:noFill/>
                        </a:ln>
                        <a:solidFill>
                          <a:schemeClr val="bg1"/>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hMerge="1">
                  <a:txBody>
                    <a:bodyPr/>
                    <a:lstStyle/>
                    <a:p>
                      <a:endParaRPr lang="zh-CN" altLang="en-US"/>
                    </a:p>
                  </a:txBody>
                  <a:tcPr/>
                </a:tc>
              </a:tr>
              <a:tr h="643754">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2">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Times New Roman" pitchFamily="18" charset="0"/>
                        </a:rPr>
                        <a:t>领导审核组</a:t>
                      </a:r>
                      <a:endParaRPr kumimoji="0" lang="en-US" altLang="zh-CN" sz="1400" b="1" i="0" u="none" strike="noStrike" cap="none" normalizeH="0" baseline="0" dirty="0" smtClean="0">
                        <a:ln>
                          <a:noFill/>
                        </a:ln>
                        <a:solidFill>
                          <a:schemeClr val="bg1"/>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hMerge="1">
                  <a:txBody>
                    <a:bodyPr/>
                    <a:lstStyle/>
                    <a:p>
                      <a:endParaRPr lang="zh-CN" altLang="en-US"/>
                    </a:p>
                  </a:txBody>
                  <a:tcPr/>
                </a:tc>
              </a:tr>
              <a:tr h="39447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业务管理实践的知识</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pPr>
                      <a:endParaRPr kumimoji="0" lang="en-US" altLang="zh-CN" sz="14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pPr>
                      <a:endParaRPr kumimoji="0" lang="en-US" altLang="zh-CN" sz="14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gridSpan="2">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zh-CN"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hMerge="1">
                  <a:txBody>
                    <a:bodyPr/>
                    <a:lstStyle/>
                    <a:p>
                      <a:endParaRPr lang="zh-CN" altLang="en-US"/>
                    </a:p>
                  </a:txBody>
                  <a:tcPr/>
                </a:tc>
              </a:tr>
              <a:tr h="221673">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审核原则、实践和技巧的知识</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pPr>
                      <a:endParaRPr kumimoji="0" lang="en-US" altLang="zh-CN" sz="14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zh-CN" altLang="zh-CN" sz="14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gridSpan="2">
                  <a:txBody>
                    <a:bodyPr/>
                    <a:lstStyle/>
                    <a:p>
                      <a:pPr marL="0" marR="0" lvl="0" indent="127000" algn="ctr" defTabSz="914400" rtl="0" eaLnBrk="1" fontAlgn="base" latinLnBrk="0" hangingPunct="1">
                        <a:lnSpc>
                          <a:spcPct val="100000"/>
                        </a:lnSpc>
                        <a:spcBef>
                          <a:spcPts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a:t>
                      </a:r>
                      <a:endParaRPr kumimoji="0" lang="zh-CN" altLang="zh-CN" sz="14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hMerge="1">
                  <a:txBody>
                    <a:bodyPr/>
                    <a:lstStyle/>
                    <a:p>
                      <a:endParaRPr lang="zh-CN" altLang="en-US"/>
                    </a:p>
                  </a:txBody>
                  <a:tcPr/>
                </a:tc>
              </a:tr>
              <a:tr h="266094">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特定管理体系标准</a:t>
                      </a:r>
                      <a:r>
                        <a:rPr kumimoji="0" lang="en-US" altLang="zh-CN" sz="1600" b="0" i="0" u="none" strike="noStrike" cap="none" normalizeH="0" baseline="0" dirty="0" smtClean="0">
                          <a:ln>
                            <a:noFill/>
                          </a:ln>
                          <a:solidFill>
                            <a:schemeClr val="bg1"/>
                          </a:solidFill>
                          <a:effectLst/>
                          <a:latin typeface="Tahoma" pitchFamily="34" charset="0"/>
                          <a:ea typeface="宋体" pitchFamily="2" charset="-122"/>
                        </a:rPr>
                        <a:t>/</a:t>
                      </a: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规范性文件的知识</a:t>
                      </a:r>
                      <a:endParaRPr kumimoji="0" lang="en-US" altLang="zh-CN" sz="1600" b="0" i="0" u="none" strike="noStrike" cap="none" normalizeH="0" baseline="0" dirty="0" smtClean="0">
                        <a:ln>
                          <a:noFill/>
                        </a:ln>
                        <a:solidFill>
                          <a:schemeClr val="bg1"/>
                        </a:solidFill>
                        <a:effectLst/>
                        <a:latin typeface="Tahoma" pitchFamily="34" charset="0"/>
                        <a:ea typeface="宋体" pitchFamily="2" charset="-122"/>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gridSpan="2">
                  <a:txBody>
                    <a:bodyPr/>
                    <a:lstStyle/>
                    <a:p>
                      <a:pPr marL="0" marR="0" lvl="0" indent="127000" algn="ctr" defTabSz="914400" rtl="0" eaLnBrk="1" fontAlgn="base" latinLnBrk="0" hangingPunct="1">
                        <a:lnSpc>
                          <a:spcPct val="100000"/>
                        </a:lnSpc>
                        <a:spcBef>
                          <a:spcPts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a:t>
                      </a:r>
                      <a:endParaRPr kumimoji="0" lang="zh-CN"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hMerge="1">
                  <a:txBody>
                    <a:bodyPr/>
                    <a:lstStyle/>
                    <a:p>
                      <a:endParaRPr lang="zh-CN" altLang="en-US"/>
                    </a:p>
                  </a:txBody>
                  <a:tcPr/>
                </a:tc>
              </a:tr>
              <a:tr h="40163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认证机构过程的知识</a:t>
                      </a:r>
                      <a:endParaRPr kumimoji="0" lang="en-US" altLang="zh-CN" sz="1600" b="0" i="0" u="none" strike="noStrike" cap="none" normalizeH="0" baseline="0" dirty="0" smtClean="0">
                        <a:ln>
                          <a:noFill/>
                        </a:ln>
                        <a:solidFill>
                          <a:schemeClr val="bg1"/>
                        </a:solidFill>
                        <a:effectLst/>
                        <a:latin typeface="Tahoma" pitchFamily="34" charset="0"/>
                        <a:ea typeface="宋体" pitchFamily="2" charset="-122"/>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gridSpan="2">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hMerge="1">
                  <a:txBody>
                    <a:bodyPr/>
                    <a:lstStyle/>
                    <a:p>
                      <a:endParaRPr lang="zh-CN" altLang="en-US"/>
                    </a:p>
                  </a:txBody>
                  <a:tcPr/>
                </a:tc>
              </a:tr>
              <a:tr h="338369">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defRPr/>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客户业务领域的知识</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gridSpan="2">
                  <a:txBody>
                    <a:bodyPr/>
                    <a:lstStyle/>
                    <a:p>
                      <a:pPr marL="0" marR="0" lvl="0" indent="127000" algn="ctr" defTabSz="914400" rtl="0" eaLnBrk="1" fontAlgn="base" latinLnBrk="0" hangingPunct="1">
                        <a:lnSpc>
                          <a:spcPct val="100000"/>
                        </a:lnSpc>
                        <a:spcBef>
                          <a:spcPts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a:t>
                      </a:r>
                      <a:endParaRPr kumimoji="0" lang="zh-CN"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hMerge="1">
                  <a:txBody>
                    <a:bodyPr/>
                    <a:lstStyle/>
                    <a:p>
                      <a:endParaRPr lang="zh-CN" altLang="en-US"/>
                    </a:p>
                  </a:txBody>
                  <a:tcPr/>
                </a:tc>
              </a:tr>
              <a:tr h="31351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客户产品、过程和组织的知识</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pPr>
                      <a:endParaRPr kumimoji="0" lang="zh-CN" altLang="zh-CN" sz="14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gridSpan="2">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hMerge="1">
                  <a:txBody>
                    <a:bodyPr/>
                    <a:lstStyle/>
                    <a:p>
                      <a:endParaRPr lang="zh-CN" altLang="en-US"/>
                    </a:p>
                  </a:txBody>
                  <a:tcPr/>
                </a:tc>
              </a:tr>
              <a:tr h="31351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与客户组织的所有层级相适宜的语言技能</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gridSpan="2">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hMerge="1">
                  <a:txBody>
                    <a:bodyPr/>
                    <a:lstStyle/>
                    <a:p>
                      <a:endParaRPr lang="zh-CN" altLang="en-US"/>
                    </a:p>
                  </a:txBody>
                  <a:tcPr/>
                </a:tc>
              </a:tr>
              <a:tr h="31351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记笔记和写报告的技能</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gridSpan="2">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hMerge="1">
                  <a:txBody>
                    <a:bodyPr/>
                    <a:lstStyle/>
                    <a:p>
                      <a:endParaRPr lang="zh-CN" altLang="en-US"/>
                    </a:p>
                  </a:txBody>
                  <a:tcPr/>
                </a:tc>
              </a:tr>
              <a:tr h="31351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表达技能</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a:t>
                      </a:r>
                      <a:endParaRPr kumimoji="0" lang="zh-CN"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r>
              <a:tr h="31351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访谈技能</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gridSpan="2">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hMerge="1">
                  <a:txBody>
                    <a:bodyPr/>
                    <a:lstStyle/>
                    <a:p>
                      <a:endParaRPr lang="zh-CN" altLang="en-US"/>
                    </a:p>
                  </a:txBody>
                  <a:tcPr/>
                </a:tc>
              </a:tr>
              <a:tr h="31351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600" b="0" i="0" u="none" strike="noStrike" cap="none" normalizeH="0" baseline="0" dirty="0" smtClean="0">
                          <a:ln>
                            <a:noFill/>
                          </a:ln>
                          <a:solidFill>
                            <a:schemeClr val="bg1"/>
                          </a:solidFill>
                          <a:effectLst/>
                          <a:latin typeface="Tahoma" pitchFamily="34" charset="0"/>
                          <a:ea typeface="宋体" pitchFamily="2" charset="-122"/>
                        </a:rPr>
                        <a:t>审核管理技能</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127000" algn="ctr" defTabSz="914400" rtl="0" eaLnBrk="1" fontAlgn="base" latinLnBrk="0" hangingPunct="1">
                        <a:lnSpc>
                          <a:spcPct val="100000"/>
                        </a:lnSpc>
                        <a:spcBef>
                          <a:spcPts val="0"/>
                        </a:spcBef>
                        <a:spcAft>
                          <a:spcPct val="0"/>
                        </a:spcAft>
                        <a:buClrTx/>
                        <a:buSzTx/>
                        <a:buFontTx/>
                        <a:buNone/>
                        <a:tabLst/>
                        <a:defRPr/>
                      </a:pPr>
                      <a:r>
                        <a:rPr kumimoji="0" lang="zh-CN" altLang="en-US"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4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a:t>
                      </a:r>
                      <a:endParaRPr kumimoji="0" lang="zh-CN" altLang="zh-CN" sz="14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r>
            </a:tbl>
          </a:graphicData>
        </a:graphic>
      </p:graphicFrame>
      <p:sp>
        <p:nvSpPr>
          <p:cNvPr id="5" name="Rectangle 43"/>
          <p:cNvSpPr>
            <a:spLocks noChangeArrowheads="1"/>
          </p:cNvSpPr>
          <p:nvPr/>
        </p:nvSpPr>
        <p:spPr bwMode="gray">
          <a:xfrm>
            <a:off x="672776" y="240102"/>
            <a:ext cx="7947836" cy="369332"/>
          </a:xfrm>
          <a:prstGeom prst="rect">
            <a:avLst/>
          </a:prstGeom>
          <a:noFill/>
          <a:ln w="9525" algn="ctr">
            <a:noFill/>
            <a:miter lim="800000"/>
            <a:headEnd/>
            <a:tailEnd/>
          </a:ln>
        </p:spPr>
        <p:txBody>
          <a:bodyPr wrap="square" anchor="ctr">
            <a:spAutoFit/>
          </a:bodyPr>
          <a:lstStyle/>
          <a:p>
            <a:pPr algn="ctr" eaLnBrk="0" hangingPunct="0">
              <a:spcBef>
                <a:spcPts val="600"/>
              </a:spcBef>
            </a:pPr>
            <a:r>
              <a:rPr lang="en-GB" altLang="ja-JP" b="1" dirty="0" smtClean="0">
                <a:solidFill>
                  <a:srgbClr val="FFFF00"/>
                </a:solidFill>
                <a:latin typeface="Arial" pitchFamily="34" charset="0"/>
                <a:cs typeface="Arial" pitchFamily="34" charset="0"/>
              </a:rPr>
              <a:t>ISO/IEC 17021:2011, </a:t>
            </a:r>
            <a:r>
              <a:rPr lang="zh-CN" altLang="en-US" b="1" dirty="0" smtClean="0">
                <a:solidFill>
                  <a:srgbClr val="FFFF00"/>
                </a:solidFill>
                <a:latin typeface="Arial" pitchFamily="34" charset="0"/>
                <a:cs typeface="Arial" pitchFamily="34" charset="0"/>
              </a:rPr>
              <a:t>附录</a:t>
            </a:r>
            <a:r>
              <a:rPr lang="en-GB" altLang="ja-JP" b="1" dirty="0" smtClean="0">
                <a:solidFill>
                  <a:srgbClr val="FFFF00"/>
                </a:solidFill>
                <a:latin typeface="Arial" pitchFamily="34" charset="0"/>
                <a:cs typeface="Arial" pitchFamily="34" charset="0"/>
              </a:rPr>
              <a:t>A, </a:t>
            </a:r>
            <a:r>
              <a:rPr lang="zh-CN" altLang="en-US" b="1" dirty="0" smtClean="0">
                <a:solidFill>
                  <a:srgbClr val="FFFF00"/>
                </a:solidFill>
                <a:latin typeface="Arial" pitchFamily="34" charset="0"/>
                <a:cs typeface="Arial" pitchFamily="34" charset="0"/>
              </a:rPr>
              <a:t>表</a:t>
            </a:r>
            <a:r>
              <a:rPr lang="en-GB" altLang="ja-JP" b="1" dirty="0" smtClean="0">
                <a:solidFill>
                  <a:srgbClr val="FFFF00"/>
                </a:solidFill>
                <a:latin typeface="Arial" pitchFamily="34" charset="0"/>
                <a:cs typeface="Arial" pitchFamily="34" charset="0"/>
              </a:rPr>
              <a:t>A.1</a:t>
            </a:r>
            <a:endParaRPr lang="en-GB" altLang="zh-CN" b="1"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28670"/>
            <a:ext cx="8229600" cy="6143668"/>
          </a:xfrm>
        </p:spPr>
        <p:txBody>
          <a:bodyPr>
            <a:normAutofit/>
          </a:bodyPr>
          <a:lstStyle/>
          <a:p>
            <a:pPr algn="ctr">
              <a:lnSpc>
                <a:spcPct val="120000"/>
              </a:lnSpc>
              <a:spcBef>
                <a:spcPct val="0"/>
              </a:spcBef>
              <a:buNone/>
            </a:pPr>
            <a:r>
              <a:rPr lang="zh-CN" altLang="en-US" sz="2400" b="1" dirty="0" smtClean="0">
                <a:solidFill>
                  <a:srgbClr val="FFFF00"/>
                </a:solidFill>
                <a:latin typeface="Arial" charset="0"/>
                <a:ea typeface="黑体" pitchFamily="49" charset="-122"/>
                <a:cs typeface="+mn-cs"/>
              </a:rPr>
              <a:t>质量体系认证的出现</a:t>
            </a:r>
            <a:endParaRPr lang="en-US" altLang="zh-CN" sz="2400" b="1" dirty="0" smtClean="0">
              <a:solidFill>
                <a:srgbClr val="FFFF00"/>
              </a:solidFill>
              <a:latin typeface="Arial" charset="0"/>
              <a:ea typeface="黑体" pitchFamily="49" charset="-122"/>
              <a:cs typeface="+mn-cs"/>
            </a:endParaRPr>
          </a:p>
          <a:p>
            <a:pPr>
              <a:lnSpc>
                <a:spcPct val="120000"/>
              </a:lnSpc>
              <a:buFont typeface="Wingdings" pitchFamily="2" charset="2"/>
              <a:buChar char="Ø"/>
            </a:pPr>
            <a:r>
              <a:rPr lang="zh-CN" altLang="en-US" dirty="0" smtClean="0">
                <a:solidFill>
                  <a:srgbClr val="FFFF00"/>
                </a:solidFill>
                <a:ea typeface="黑体" pitchFamily="49" charset="-122"/>
              </a:rPr>
              <a:t>“质量体系”的概念出现于</a:t>
            </a:r>
            <a:r>
              <a:rPr lang="en-US" altLang="zh-CN" dirty="0" smtClean="0">
                <a:solidFill>
                  <a:srgbClr val="FFFF00"/>
                </a:solidFill>
                <a:ea typeface="黑体" pitchFamily="49" charset="-122"/>
              </a:rPr>
              <a:t>20</a:t>
            </a:r>
            <a:r>
              <a:rPr lang="zh-CN" altLang="en-US" dirty="0" smtClean="0">
                <a:solidFill>
                  <a:srgbClr val="FFFF00"/>
                </a:solidFill>
                <a:ea typeface="黑体" pitchFamily="49" charset="-122"/>
              </a:rPr>
              <a:t>世纪</a:t>
            </a:r>
            <a:r>
              <a:rPr lang="en-US" altLang="zh-CN" dirty="0" smtClean="0">
                <a:solidFill>
                  <a:srgbClr val="FFFF00"/>
                </a:solidFill>
                <a:ea typeface="黑体" pitchFamily="49" charset="-122"/>
              </a:rPr>
              <a:t>50</a:t>
            </a:r>
            <a:r>
              <a:rPr lang="zh-CN" altLang="en-US" dirty="0" smtClean="0">
                <a:solidFill>
                  <a:srgbClr val="FFFF00"/>
                </a:solidFill>
                <a:ea typeface="黑体" pitchFamily="49" charset="-122"/>
              </a:rPr>
              <a:t>年代早期。二战后质量控制理论和实践在工业领域广泛兴起。</a:t>
            </a:r>
            <a:r>
              <a:rPr lang="en-US" altLang="zh-CN" dirty="0" smtClean="0">
                <a:solidFill>
                  <a:srgbClr val="FFFF00"/>
                </a:solidFill>
                <a:ea typeface="黑体" pitchFamily="49" charset="-122"/>
              </a:rPr>
              <a:t>1951</a:t>
            </a:r>
            <a:r>
              <a:rPr lang="zh-CN" altLang="en-US" dirty="0" smtClean="0">
                <a:solidFill>
                  <a:srgbClr val="FFFF00"/>
                </a:solidFill>
                <a:ea typeface="黑体" pitchFamily="49" charset="-122"/>
              </a:rPr>
              <a:t>年，朱兰编写了</a:t>
            </a:r>
            <a:r>
              <a:rPr lang="en-US" altLang="zh-CN" dirty="0" smtClean="0">
                <a:solidFill>
                  <a:srgbClr val="FFFF00"/>
                </a:solidFill>
                <a:ea typeface="黑体" pitchFamily="49" charset="-122"/>
              </a:rPr>
              <a:t>《</a:t>
            </a:r>
            <a:r>
              <a:rPr lang="zh-CN" altLang="en-US" dirty="0" smtClean="0">
                <a:solidFill>
                  <a:srgbClr val="FFFF00"/>
                </a:solidFill>
                <a:ea typeface="黑体" pitchFamily="49" charset="-122"/>
              </a:rPr>
              <a:t>质量控制手册</a:t>
            </a:r>
            <a:r>
              <a:rPr lang="en-US" altLang="zh-CN" dirty="0" smtClean="0">
                <a:solidFill>
                  <a:srgbClr val="FFFF00"/>
                </a:solidFill>
                <a:ea typeface="黑体" pitchFamily="49" charset="-122"/>
              </a:rPr>
              <a:t>》</a:t>
            </a:r>
            <a:r>
              <a:rPr lang="zh-CN" altLang="en-US" dirty="0" smtClean="0">
                <a:solidFill>
                  <a:srgbClr val="FFFF00"/>
                </a:solidFill>
                <a:ea typeface="黑体" pitchFamily="49" charset="-122"/>
              </a:rPr>
              <a:t>一书，对质量控制和质量管理的概念、理论、方法和实践进行系统论述，此后不断修订，直到今天仍是质量领域使用最广泛的工具书</a:t>
            </a:r>
            <a:endParaRPr lang="en-US" altLang="zh-CN" dirty="0" smtClean="0">
              <a:solidFill>
                <a:srgbClr val="FFFF00"/>
              </a:solidFill>
              <a:ea typeface="黑体" pitchFamily="49" charset="-122"/>
            </a:endParaRPr>
          </a:p>
          <a:p>
            <a:pPr>
              <a:lnSpc>
                <a:spcPct val="120000"/>
              </a:lnSpc>
              <a:buFont typeface="Wingdings" pitchFamily="2" charset="2"/>
              <a:buChar char="Ø"/>
            </a:pPr>
            <a:r>
              <a:rPr lang="en-US" altLang="zh-CN" dirty="0" smtClean="0">
                <a:solidFill>
                  <a:srgbClr val="FFFF00"/>
                </a:solidFill>
                <a:ea typeface="黑体" pitchFamily="49" charset="-122"/>
              </a:rPr>
              <a:t> 1959</a:t>
            </a:r>
            <a:r>
              <a:rPr lang="zh-CN" altLang="en-US" dirty="0" smtClean="0">
                <a:solidFill>
                  <a:srgbClr val="FFFF00"/>
                </a:solidFill>
                <a:ea typeface="黑体" pitchFamily="49" charset="-122"/>
              </a:rPr>
              <a:t>年，美国国防部发布了</a:t>
            </a:r>
            <a:r>
              <a:rPr lang="en-US" altLang="zh-CN" dirty="0" smtClean="0">
                <a:solidFill>
                  <a:srgbClr val="FFFF00"/>
                </a:solidFill>
                <a:ea typeface="黑体" pitchFamily="49" charset="-122"/>
              </a:rPr>
              <a:t>MIL-Q-9858《</a:t>
            </a:r>
            <a:r>
              <a:rPr lang="zh-CN" altLang="en-US" dirty="0" smtClean="0">
                <a:solidFill>
                  <a:srgbClr val="FFFF00"/>
                </a:solidFill>
                <a:ea typeface="黑体" pitchFamily="49" charset="-122"/>
              </a:rPr>
              <a:t>质量计划要求</a:t>
            </a:r>
            <a:r>
              <a:rPr lang="en-US" altLang="zh-CN" dirty="0" smtClean="0">
                <a:solidFill>
                  <a:srgbClr val="FFFF00"/>
                </a:solidFill>
                <a:ea typeface="黑体" pitchFamily="49" charset="-122"/>
              </a:rPr>
              <a:t>》</a:t>
            </a:r>
            <a:r>
              <a:rPr lang="zh-CN" altLang="en-US" dirty="0" smtClean="0">
                <a:solidFill>
                  <a:srgbClr val="FFFF00"/>
                </a:solidFill>
                <a:ea typeface="黑体" pitchFamily="49" charset="-122"/>
              </a:rPr>
              <a:t> </a:t>
            </a:r>
            <a:r>
              <a:rPr lang="en-US" altLang="zh-CN" dirty="0" smtClean="0">
                <a:solidFill>
                  <a:srgbClr val="FFFF00"/>
                </a:solidFill>
                <a:ea typeface="黑体" pitchFamily="49" charset="-122"/>
              </a:rPr>
              <a:t>(</a:t>
            </a:r>
            <a:r>
              <a:rPr lang="en-US" altLang="zh-CN" dirty="0" err="1" smtClean="0">
                <a:solidFill>
                  <a:srgbClr val="FFFF00"/>
                </a:solidFill>
                <a:ea typeface="黑体" pitchFamily="49" charset="-122"/>
              </a:rPr>
              <a:t>Qualiy</a:t>
            </a:r>
            <a:r>
              <a:rPr lang="en-US" altLang="zh-CN" dirty="0" smtClean="0">
                <a:solidFill>
                  <a:srgbClr val="FFFF00"/>
                </a:solidFill>
                <a:ea typeface="黑体" pitchFamily="49" charset="-122"/>
              </a:rPr>
              <a:t> program requirements)</a:t>
            </a:r>
            <a:r>
              <a:rPr lang="zh-CN" altLang="en-US" dirty="0" smtClean="0">
                <a:solidFill>
                  <a:srgbClr val="FFFF00"/>
                </a:solidFill>
                <a:ea typeface="黑体" pitchFamily="49" charset="-122"/>
              </a:rPr>
              <a:t>，成为世界上第一个质量体系标准，随着军方对军品供方的检查、注册得到推广</a:t>
            </a:r>
            <a:endParaRPr lang="en-US" altLang="zh-CN" dirty="0" smtClean="0">
              <a:solidFill>
                <a:srgbClr val="FFFF00"/>
              </a:solidFill>
              <a:ea typeface="黑体" pitchFamily="49" charset="-122"/>
            </a:endParaRPr>
          </a:p>
          <a:p>
            <a:pPr>
              <a:lnSpc>
                <a:spcPct val="120000"/>
              </a:lnSpc>
              <a:buFont typeface="Wingdings" pitchFamily="2" charset="2"/>
              <a:buChar char="Ø"/>
            </a:pPr>
            <a:r>
              <a:rPr lang="en-US" altLang="zh-CN" dirty="0" smtClean="0">
                <a:solidFill>
                  <a:srgbClr val="FFFF00"/>
                </a:solidFill>
                <a:ea typeface="黑体" pitchFamily="49" charset="-122"/>
              </a:rPr>
              <a:t> 1979</a:t>
            </a:r>
            <a:r>
              <a:rPr lang="zh-CN" altLang="en-US" dirty="0" smtClean="0">
                <a:solidFill>
                  <a:srgbClr val="FFFF00"/>
                </a:solidFill>
                <a:ea typeface="黑体" pitchFamily="49" charset="-122"/>
              </a:rPr>
              <a:t>年，英国发布</a:t>
            </a:r>
            <a:r>
              <a:rPr lang="en-US" altLang="zh-CN" dirty="0" smtClean="0">
                <a:solidFill>
                  <a:srgbClr val="FFFF00"/>
                </a:solidFill>
                <a:ea typeface="黑体" pitchFamily="49" charset="-122"/>
              </a:rPr>
              <a:t>BS 5750</a:t>
            </a:r>
            <a:r>
              <a:rPr lang="zh-CN" altLang="en-US" dirty="0" smtClean="0">
                <a:solidFill>
                  <a:srgbClr val="FFFF00"/>
                </a:solidFill>
                <a:ea typeface="黑体" pitchFamily="49" charset="-122"/>
              </a:rPr>
              <a:t>标准。到</a:t>
            </a:r>
            <a:r>
              <a:rPr lang="en-US" altLang="zh-CN" dirty="0" smtClean="0">
                <a:solidFill>
                  <a:srgbClr val="FFFF00"/>
                </a:solidFill>
                <a:ea typeface="黑体" pitchFamily="49" charset="-122"/>
              </a:rPr>
              <a:t>1983</a:t>
            </a:r>
            <a:r>
              <a:rPr lang="zh-CN" altLang="en-US" dirty="0" smtClean="0">
                <a:solidFill>
                  <a:srgbClr val="FFFF00"/>
                </a:solidFill>
                <a:ea typeface="黑体" pitchFamily="49" charset="-122"/>
              </a:rPr>
              <a:t>年，已有多个国家发布了类似的质量体系标准。</a:t>
            </a:r>
            <a:endParaRPr lang="en-US" altLang="zh-CN" dirty="0" smtClean="0">
              <a:solidFill>
                <a:srgbClr val="FFFF00"/>
              </a:solidFill>
              <a:ea typeface="黑体" pitchFamily="49" charset="-122"/>
            </a:endParaRPr>
          </a:p>
          <a:p>
            <a:pPr>
              <a:lnSpc>
                <a:spcPct val="120000"/>
              </a:lnSpc>
              <a:buFont typeface="Wingdings" pitchFamily="2" charset="2"/>
              <a:buChar char="Ø"/>
            </a:pPr>
            <a:r>
              <a:rPr lang="en-US" altLang="zh-CN" dirty="0" smtClean="0">
                <a:solidFill>
                  <a:srgbClr val="FFFF00"/>
                </a:solidFill>
                <a:ea typeface="黑体" pitchFamily="49" charset="-122"/>
              </a:rPr>
              <a:t> 1982</a:t>
            </a:r>
            <a:r>
              <a:rPr lang="zh-CN" altLang="en-US" dirty="0" smtClean="0">
                <a:solidFill>
                  <a:srgbClr val="FFFF00"/>
                </a:solidFill>
                <a:ea typeface="黑体" pitchFamily="49" charset="-122"/>
              </a:rPr>
              <a:t>年，英国政府发布关于标准、质量和国际竞争力的白皮书，鼓励英国工业界开展质量标准认证，催生了</a:t>
            </a:r>
            <a:r>
              <a:rPr lang="en-US" altLang="zh-CN" dirty="0" smtClean="0">
                <a:solidFill>
                  <a:srgbClr val="FFFF00"/>
                </a:solidFill>
                <a:ea typeface="黑体" pitchFamily="49" charset="-122"/>
              </a:rPr>
              <a:t>BS 5750</a:t>
            </a:r>
            <a:r>
              <a:rPr lang="zh-CN" altLang="en-US" dirty="0" smtClean="0">
                <a:solidFill>
                  <a:srgbClr val="FFFF00"/>
                </a:solidFill>
                <a:ea typeface="黑体" pitchFamily="49" charset="-122"/>
              </a:rPr>
              <a:t>质量体系认证。为鼓励认证，英国贸工部还对企业为获得</a:t>
            </a:r>
            <a:r>
              <a:rPr lang="en-US" altLang="zh-CN" dirty="0" smtClean="0">
                <a:solidFill>
                  <a:srgbClr val="FFFF00"/>
                </a:solidFill>
                <a:ea typeface="黑体" pitchFamily="49" charset="-122"/>
              </a:rPr>
              <a:t>BS 5750</a:t>
            </a:r>
            <a:r>
              <a:rPr lang="zh-CN" altLang="en-US" dirty="0" smtClean="0">
                <a:solidFill>
                  <a:srgbClr val="FFFF00"/>
                </a:solidFill>
                <a:ea typeface="黑体" pitchFamily="49" charset="-122"/>
              </a:rPr>
              <a:t>体系注册而支付给咨询师的费用进行补贴，到</a:t>
            </a:r>
            <a:r>
              <a:rPr lang="en-US" altLang="zh-CN" dirty="0" smtClean="0">
                <a:solidFill>
                  <a:srgbClr val="FFFF00"/>
                </a:solidFill>
                <a:ea typeface="黑体" pitchFamily="49" charset="-122"/>
              </a:rPr>
              <a:t>90</a:t>
            </a:r>
            <a:r>
              <a:rPr lang="zh-CN" altLang="en-US" dirty="0" smtClean="0">
                <a:solidFill>
                  <a:srgbClr val="FFFF00"/>
                </a:solidFill>
                <a:ea typeface="黑体" pitchFamily="49" charset="-122"/>
              </a:rPr>
              <a:t>年代取消。</a:t>
            </a:r>
            <a:endParaRPr lang="en-US" altLang="zh-CN" dirty="0" smtClean="0">
              <a:solidFill>
                <a:srgbClr val="FFFF00"/>
              </a:solidFill>
              <a:ea typeface="黑体"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Rectangle 15"/>
          <p:cNvSpPr>
            <a:spLocks noChangeArrowheads="1"/>
          </p:cNvSpPr>
          <p:nvPr/>
        </p:nvSpPr>
        <p:spPr bwMode="auto">
          <a:xfrm>
            <a:off x="285752" y="188913"/>
            <a:ext cx="8786811" cy="2663825"/>
          </a:xfrm>
          <a:prstGeom prst="rect">
            <a:avLst/>
          </a:prstGeom>
          <a:noFill/>
          <a:ln w="9525">
            <a:solidFill>
              <a:srgbClr val="66FFFF"/>
            </a:solidFill>
            <a:prstDash val="lgDash"/>
            <a:round/>
            <a:headEnd/>
            <a:tailEnd/>
          </a:ln>
        </p:spPr>
        <p:txBody>
          <a:bodyPr lIns="0" tIns="0" rIns="72000" bIns="1584000" anchor="ctr"/>
          <a:lstStyle/>
          <a:p>
            <a:pPr algn="r">
              <a:spcBef>
                <a:spcPct val="20000"/>
              </a:spcBef>
            </a:pPr>
            <a:r>
              <a:rPr lang="en-US" altLang="zh-CN" sz="2000" b="0" dirty="0">
                <a:latin typeface="Tahoma" pitchFamily="34" charset="0"/>
                <a:ea typeface="黑体" pitchFamily="49" charset="-122"/>
              </a:rPr>
              <a:t>				</a:t>
            </a:r>
            <a:endParaRPr lang="zh-CN" altLang="en-US" sz="1600" dirty="0">
              <a:solidFill>
                <a:srgbClr val="66FFFF"/>
              </a:solidFill>
              <a:ea typeface="黑体" pitchFamily="49" charset="-122"/>
            </a:endParaRPr>
          </a:p>
        </p:txBody>
      </p:sp>
      <p:sp>
        <p:nvSpPr>
          <p:cNvPr id="4" name="矩形 34"/>
          <p:cNvSpPr>
            <a:spLocks noChangeArrowheads="1"/>
          </p:cNvSpPr>
          <p:nvPr/>
        </p:nvSpPr>
        <p:spPr bwMode="auto">
          <a:xfrm>
            <a:off x="892148" y="260350"/>
            <a:ext cx="850900" cy="2447925"/>
          </a:xfrm>
          <a:prstGeom prst="rect">
            <a:avLst/>
          </a:prstGeom>
          <a:gradFill rotWithShape="1">
            <a:gsLst>
              <a:gs pos="0">
                <a:srgbClr val="66FFFF"/>
              </a:gs>
              <a:gs pos="17000">
                <a:srgbClr val="66FFFF"/>
              </a:gs>
              <a:gs pos="53000">
                <a:srgbClr val="D4DEFF"/>
              </a:gs>
              <a:gs pos="83000">
                <a:srgbClr val="D4DEFF"/>
              </a:gs>
              <a:gs pos="100000">
                <a:srgbClr val="96AB94"/>
              </a:gs>
            </a:gsLst>
            <a:lin ang="5400000"/>
          </a:gradFill>
          <a:ln w="9525" algn="ctr">
            <a:noFill/>
            <a:round/>
            <a:headEnd/>
            <a:tailEnd/>
          </a:ln>
        </p:spPr>
        <p:txBody>
          <a:bodyPr wrap="none" anchor="ctr"/>
          <a:lstStyle/>
          <a:p>
            <a:endParaRPr lang="zh-CN" altLang="en-US" sz="1600" b="0">
              <a:solidFill>
                <a:srgbClr val="210A94"/>
              </a:solidFill>
            </a:endParaRPr>
          </a:p>
        </p:txBody>
      </p:sp>
      <p:sp>
        <p:nvSpPr>
          <p:cNvPr id="5" name="上箭头 25"/>
          <p:cNvSpPr>
            <a:spLocks noChangeArrowheads="1"/>
          </p:cNvSpPr>
          <p:nvPr/>
        </p:nvSpPr>
        <p:spPr bwMode="auto">
          <a:xfrm>
            <a:off x="6457967" y="928670"/>
            <a:ext cx="471487" cy="258762"/>
          </a:xfrm>
          <a:prstGeom prst="upArrow">
            <a:avLst>
              <a:gd name="adj1" fmla="val 50000"/>
              <a:gd name="adj2" fmla="val 50000"/>
            </a:avLst>
          </a:prstGeom>
          <a:solidFill>
            <a:srgbClr val="CCFFFF"/>
          </a:solidFill>
          <a:ln w="9525" algn="ctr">
            <a:noFill/>
            <a:round/>
            <a:headEnd/>
            <a:tailEnd/>
          </a:ln>
        </p:spPr>
        <p:txBody>
          <a:bodyPr wrap="none" anchor="ctr"/>
          <a:lstStyle/>
          <a:p>
            <a:pPr algn="ctr"/>
            <a:endParaRPr lang="zh-CN" altLang="en-US" sz="1400" b="0">
              <a:solidFill>
                <a:srgbClr val="FFFF00"/>
              </a:solidFill>
            </a:endParaRPr>
          </a:p>
        </p:txBody>
      </p:sp>
      <p:pic>
        <p:nvPicPr>
          <p:cNvPr id="6" name="图片 4" descr="冰山.JPG"/>
          <p:cNvPicPr>
            <a:picLocks noChangeAspect="1"/>
          </p:cNvPicPr>
          <p:nvPr/>
        </p:nvPicPr>
        <p:blipFill>
          <a:blip r:embed="rId3" cstate="print"/>
          <a:srcRect l="2267" t="11084" r="5292" b="11084"/>
          <a:stretch>
            <a:fillRect/>
          </a:stretch>
        </p:blipFill>
        <p:spPr bwMode="auto">
          <a:xfrm>
            <a:off x="4578350" y="2035175"/>
            <a:ext cx="4241800" cy="4778375"/>
          </a:xfrm>
          <a:prstGeom prst="rect">
            <a:avLst/>
          </a:prstGeom>
          <a:noFill/>
          <a:ln w="9525">
            <a:noFill/>
            <a:miter lim="800000"/>
            <a:headEnd/>
            <a:tailEnd/>
          </a:ln>
        </p:spPr>
      </p:pic>
      <p:sp>
        <p:nvSpPr>
          <p:cNvPr id="8" name="矩形 34"/>
          <p:cNvSpPr>
            <a:spLocks noChangeArrowheads="1"/>
          </p:cNvSpPr>
          <p:nvPr/>
        </p:nvSpPr>
        <p:spPr bwMode="auto">
          <a:xfrm>
            <a:off x="5408636" y="4652963"/>
            <a:ext cx="2592388" cy="1938992"/>
          </a:xfrm>
          <a:prstGeom prst="rect">
            <a:avLst/>
          </a:prstGeom>
          <a:noFill/>
          <a:ln w="9525">
            <a:noFill/>
            <a:miter lim="800000"/>
            <a:headEnd/>
            <a:tailEnd/>
          </a:ln>
        </p:spPr>
        <p:txBody>
          <a:bodyPr>
            <a:spAutoFit/>
          </a:bodyPr>
          <a:lstStyle/>
          <a:p>
            <a:pPr algn="ctr">
              <a:lnSpc>
                <a:spcPct val="120000"/>
              </a:lnSpc>
            </a:pPr>
            <a:r>
              <a:rPr lang="zh-CN" altLang="en-US" sz="2000" dirty="0" smtClean="0">
                <a:solidFill>
                  <a:srgbClr val="FFFF00"/>
                </a:solidFill>
                <a:ea typeface="黑体" pitchFamily="49" charset="-122"/>
              </a:rPr>
              <a:t>社会角色</a:t>
            </a:r>
            <a:endParaRPr lang="en-US" altLang="zh-CN" sz="2000" dirty="0" smtClean="0">
              <a:solidFill>
                <a:srgbClr val="FFFF00"/>
              </a:solidFill>
              <a:ea typeface="黑体" pitchFamily="49" charset="-122"/>
            </a:endParaRPr>
          </a:p>
          <a:p>
            <a:pPr algn="ctr">
              <a:lnSpc>
                <a:spcPct val="120000"/>
              </a:lnSpc>
            </a:pPr>
            <a:r>
              <a:rPr lang="zh-CN" altLang="en-US" sz="2000" dirty="0" smtClean="0">
                <a:solidFill>
                  <a:srgbClr val="FFFF00"/>
                </a:solidFill>
                <a:ea typeface="黑体" pitchFamily="49" charset="-122"/>
              </a:rPr>
              <a:t>自我认知</a:t>
            </a:r>
            <a:endParaRPr lang="en-US" altLang="zh-CN" sz="2000" dirty="0">
              <a:solidFill>
                <a:srgbClr val="FFFF00"/>
              </a:solidFill>
              <a:ea typeface="黑体" pitchFamily="49" charset="-122"/>
            </a:endParaRPr>
          </a:p>
          <a:p>
            <a:pPr algn="ctr">
              <a:lnSpc>
                <a:spcPct val="120000"/>
              </a:lnSpc>
            </a:pPr>
            <a:r>
              <a:rPr lang="zh-CN" altLang="en-US" sz="2000" dirty="0" smtClean="0">
                <a:solidFill>
                  <a:srgbClr val="FFFF00"/>
                </a:solidFill>
                <a:ea typeface="黑体" pitchFamily="49" charset="-122"/>
              </a:rPr>
              <a:t>素质与动机</a:t>
            </a:r>
            <a:endParaRPr lang="en-US" altLang="zh-CN" sz="2000" dirty="0">
              <a:solidFill>
                <a:srgbClr val="FFFF00"/>
              </a:solidFill>
              <a:ea typeface="黑体" pitchFamily="49" charset="-122"/>
            </a:endParaRPr>
          </a:p>
          <a:p>
            <a:pPr algn="ctr">
              <a:lnSpc>
                <a:spcPct val="120000"/>
              </a:lnSpc>
            </a:pPr>
            <a:r>
              <a:rPr lang="zh-CN" altLang="en-US" sz="2000" dirty="0" smtClean="0">
                <a:solidFill>
                  <a:srgbClr val="FFFF00"/>
                </a:solidFill>
                <a:ea typeface="黑体" pitchFamily="49" charset="-122"/>
              </a:rPr>
              <a:t>信仰</a:t>
            </a:r>
            <a:endParaRPr lang="en-US" altLang="zh-CN" sz="2000" dirty="0">
              <a:solidFill>
                <a:srgbClr val="FFFF00"/>
              </a:solidFill>
              <a:ea typeface="黑体" pitchFamily="49" charset="-122"/>
            </a:endParaRPr>
          </a:p>
          <a:p>
            <a:pPr algn="ctr">
              <a:lnSpc>
                <a:spcPct val="120000"/>
              </a:lnSpc>
            </a:pPr>
            <a:r>
              <a:rPr lang="zh-CN" altLang="en-US" sz="2000" dirty="0" smtClean="0">
                <a:solidFill>
                  <a:srgbClr val="FFFF00"/>
                </a:solidFill>
                <a:ea typeface="黑体" pitchFamily="49" charset="-122"/>
              </a:rPr>
              <a:t>理念</a:t>
            </a:r>
            <a:endParaRPr lang="en-US" altLang="zh-CN" sz="2000" dirty="0">
              <a:solidFill>
                <a:srgbClr val="FFFF00"/>
              </a:solidFill>
              <a:ea typeface="黑体" pitchFamily="49" charset="-122"/>
            </a:endParaRPr>
          </a:p>
        </p:txBody>
      </p:sp>
      <p:sp>
        <p:nvSpPr>
          <p:cNvPr id="9" name="Rectangle 4"/>
          <p:cNvSpPr>
            <a:spLocks noChangeArrowheads="1"/>
          </p:cNvSpPr>
          <p:nvPr/>
        </p:nvSpPr>
        <p:spPr bwMode="auto">
          <a:xfrm>
            <a:off x="4572000" y="2203450"/>
            <a:ext cx="1152525" cy="391628"/>
          </a:xfrm>
          <a:prstGeom prst="rect">
            <a:avLst/>
          </a:prstGeom>
          <a:noFill/>
          <a:ln w="6350">
            <a:noFill/>
            <a:miter lim="800000"/>
            <a:headEnd/>
            <a:tailEnd/>
          </a:ln>
        </p:spPr>
        <p:txBody>
          <a:bodyPr lIns="72000" tIns="72000" rIns="72000" bIns="72000" anchor="ctr">
            <a:spAutoFit/>
          </a:bodyPr>
          <a:lstStyle/>
          <a:p>
            <a:pPr algn="ctr"/>
            <a:r>
              <a:rPr lang="zh-CN" altLang="en-US" sz="1600" dirty="0">
                <a:solidFill>
                  <a:srgbClr val="210A94"/>
                </a:solidFill>
                <a:ea typeface="黑体" pitchFamily="49" charset="-122"/>
              </a:rPr>
              <a:t>教育</a:t>
            </a:r>
            <a:endParaRPr lang="zh-CN" altLang="en-GB" sz="1600" dirty="0">
              <a:solidFill>
                <a:srgbClr val="210A94"/>
              </a:solidFill>
              <a:ea typeface="黑体" pitchFamily="49" charset="-122"/>
            </a:endParaRPr>
          </a:p>
        </p:txBody>
      </p:sp>
      <p:sp>
        <p:nvSpPr>
          <p:cNvPr id="10" name="Rectangle 14"/>
          <p:cNvSpPr>
            <a:spLocks noChangeArrowheads="1"/>
          </p:cNvSpPr>
          <p:nvPr/>
        </p:nvSpPr>
        <p:spPr bwMode="auto">
          <a:xfrm>
            <a:off x="5705520" y="2203450"/>
            <a:ext cx="2009752" cy="391628"/>
          </a:xfrm>
          <a:prstGeom prst="rect">
            <a:avLst/>
          </a:prstGeom>
          <a:noFill/>
          <a:ln w="6350">
            <a:noFill/>
            <a:miter lim="800000"/>
            <a:headEnd/>
            <a:tailEnd/>
          </a:ln>
        </p:spPr>
        <p:txBody>
          <a:bodyPr wrap="square" lIns="72000" tIns="72000" rIns="72000" bIns="72000" anchor="ctr">
            <a:spAutoFit/>
          </a:bodyPr>
          <a:lstStyle/>
          <a:p>
            <a:pPr algn="ctr"/>
            <a:r>
              <a:rPr lang="zh-CN" altLang="en-US" sz="1600" dirty="0">
                <a:solidFill>
                  <a:srgbClr val="210A94"/>
                </a:solidFill>
                <a:ea typeface="黑体" pitchFamily="49" charset="-122"/>
              </a:rPr>
              <a:t>工作</a:t>
            </a:r>
            <a:r>
              <a:rPr lang="zh-CN" altLang="en-US" sz="1600" dirty="0" smtClean="0">
                <a:solidFill>
                  <a:srgbClr val="210A94"/>
                </a:solidFill>
                <a:ea typeface="黑体" pitchFamily="49" charset="-122"/>
              </a:rPr>
              <a:t>经历（包括审核）</a:t>
            </a:r>
            <a:endParaRPr lang="zh-CN" altLang="en-GB" sz="1600" dirty="0">
              <a:solidFill>
                <a:srgbClr val="210A94"/>
              </a:solidFill>
              <a:ea typeface="黑体" pitchFamily="49" charset="-122"/>
            </a:endParaRPr>
          </a:p>
        </p:txBody>
      </p:sp>
      <p:sp>
        <p:nvSpPr>
          <p:cNvPr id="11" name="Rectangle 4"/>
          <p:cNvSpPr>
            <a:spLocks noChangeArrowheads="1"/>
          </p:cNvSpPr>
          <p:nvPr/>
        </p:nvSpPr>
        <p:spPr bwMode="auto">
          <a:xfrm>
            <a:off x="7453313" y="2203450"/>
            <a:ext cx="1223962" cy="387350"/>
          </a:xfrm>
          <a:prstGeom prst="rect">
            <a:avLst/>
          </a:prstGeom>
          <a:noFill/>
          <a:ln w="6350">
            <a:noFill/>
            <a:miter lim="800000"/>
            <a:headEnd/>
            <a:tailEnd/>
          </a:ln>
        </p:spPr>
        <p:txBody>
          <a:bodyPr lIns="72000" tIns="72000" rIns="72000" bIns="72000" anchor="ctr">
            <a:spAutoFit/>
          </a:bodyPr>
          <a:lstStyle/>
          <a:p>
            <a:pPr algn="ctr"/>
            <a:r>
              <a:rPr lang="zh-CN" altLang="en-US" sz="1600">
                <a:solidFill>
                  <a:srgbClr val="000066"/>
                </a:solidFill>
                <a:ea typeface="黑体" pitchFamily="49" charset="-122"/>
              </a:rPr>
              <a:t>培训</a:t>
            </a:r>
            <a:endParaRPr lang="zh-CN" altLang="en-GB" sz="1600">
              <a:solidFill>
                <a:srgbClr val="000066"/>
              </a:solidFill>
              <a:ea typeface="黑体" pitchFamily="49" charset="-122"/>
            </a:endParaRPr>
          </a:p>
        </p:txBody>
      </p:sp>
      <p:sp>
        <p:nvSpPr>
          <p:cNvPr id="12" name="矩形 32"/>
          <p:cNvSpPr>
            <a:spLocks noChangeArrowheads="1"/>
          </p:cNvSpPr>
          <p:nvPr/>
        </p:nvSpPr>
        <p:spPr bwMode="auto">
          <a:xfrm>
            <a:off x="777848" y="428608"/>
            <a:ext cx="1079500" cy="571500"/>
          </a:xfrm>
          <a:prstGeom prst="rect">
            <a:avLst/>
          </a:prstGeom>
          <a:noFill/>
          <a:ln w="9525" algn="ctr">
            <a:noFill/>
            <a:round/>
            <a:headEnd/>
            <a:tailEnd/>
          </a:ln>
        </p:spPr>
        <p:txBody>
          <a:bodyPr wrap="none" anchor="ctr"/>
          <a:lstStyle/>
          <a:p>
            <a:pPr algn="ctr"/>
            <a:r>
              <a:rPr lang="zh-CN" altLang="en-US" sz="1600" dirty="0" smtClean="0">
                <a:solidFill>
                  <a:srgbClr val="210A94"/>
                </a:solidFill>
                <a:ea typeface="黑体" pitchFamily="49" charset="-122"/>
              </a:rPr>
              <a:t>针对</a:t>
            </a:r>
            <a:endParaRPr lang="en-US" altLang="zh-CN" sz="1600" dirty="0" smtClean="0">
              <a:solidFill>
                <a:srgbClr val="210A94"/>
              </a:solidFill>
              <a:ea typeface="黑体" pitchFamily="49" charset="-122"/>
            </a:endParaRPr>
          </a:p>
          <a:p>
            <a:pPr algn="ctr"/>
            <a:r>
              <a:rPr lang="zh-CN" altLang="en-US" sz="1600" dirty="0" smtClean="0">
                <a:solidFill>
                  <a:srgbClr val="210A94"/>
                </a:solidFill>
                <a:ea typeface="黑体" pitchFamily="49" charset="-122"/>
              </a:rPr>
              <a:t>产出</a:t>
            </a:r>
            <a:endParaRPr lang="en-US" altLang="zh-CN" sz="1600" dirty="0" smtClean="0">
              <a:solidFill>
                <a:srgbClr val="210A94"/>
              </a:solidFill>
              <a:ea typeface="黑体" pitchFamily="49" charset="-122"/>
            </a:endParaRPr>
          </a:p>
          <a:p>
            <a:pPr algn="ctr"/>
            <a:r>
              <a:rPr lang="zh-CN" altLang="en-US" sz="1600" dirty="0" smtClean="0">
                <a:solidFill>
                  <a:srgbClr val="210A94"/>
                </a:solidFill>
                <a:ea typeface="黑体" pitchFamily="49" charset="-122"/>
              </a:rPr>
              <a:t>评价</a:t>
            </a:r>
            <a:endParaRPr lang="zh-CN" altLang="en-US" sz="1600" dirty="0">
              <a:solidFill>
                <a:srgbClr val="210A94"/>
              </a:solidFill>
              <a:ea typeface="黑体" pitchFamily="49" charset="-122"/>
            </a:endParaRPr>
          </a:p>
        </p:txBody>
      </p:sp>
      <p:sp>
        <p:nvSpPr>
          <p:cNvPr id="13" name="矩形 33"/>
          <p:cNvSpPr>
            <a:spLocks noChangeArrowheads="1"/>
          </p:cNvSpPr>
          <p:nvPr/>
        </p:nvSpPr>
        <p:spPr bwMode="auto">
          <a:xfrm>
            <a:off x="714348" y="1857364"/>
            <a:ext cx="1208087" cy="571500"/>
          </a:xfrm>
          <a:prstGeom prst="rect">
            <a:avLst/>
          </a:prstGeom>
          <a:noFill/>
          <a:ln w="9525" algn="ctr">
            <a:noFill/>
            <a:round/>
            <a:headEnd/>
            <a:tailEnd/>
          </a:ln>
        </p:spPr>
        <p:txBody>
          <a:bodyPr wrap="none" anchor="ctr"/>
          <a:lstStyle/>
          <a:p>
            <a:pPr algn="ctr"/>
            <a:r>
              <a:rPr lang="zh-CN" altLang="en-US" sz="1600" dirty="0" smtClean="0">
                <a:solidFill>
                  <a:srgbClr val="210A94"/>
                </a:solidFill>
                <a:ea typeface="黑体" pitchFamily="49" charset="-122"/>
              </a:rPr>
              <a:t>针对</a:t>
            </a:r>
            <a:endParaRPr lang="en-US" altLang="zh-CN" sz="1600" dirty="0" smtClean="0">
              <a:solidFill>
                <a:srgbClr val="210A94"/>
              </a:solidFill>
              <a:ea typeface="黑体" pitchFamily="49" charset="-122"/>
            </a:endParaRPr>
          </a:p>
          <a:p>
            <a:pPr algn="ctr"/>
            <a:r>
              <a:rPr lang="zh-CN" altLang="en-US" sz="1600" dirty="0" smtClean="0">
                <a:solidFill>
                  <a:srgbClr val="210A94"/>
                </a:solidFill>
                <a:ea typeface="黑体" pitchFamily="49" charset="-122"/>
              </a:rPr>
              <a:t>输入</a:t>
            </a:r>
            <a:endParaRPr lang="en-US" altLang="zh-CN" sz="1600" dirty="0" smtClean="0">
              <a:solidFill>
                <a:srgbClr val="210A94"/>
              </a:solidFill>
              <a:ea typeface="黑体" pitchFamily="49" charset="-122"/>
            </a:endParaRPr>
          </a:p>
          <a:p>
            <a:pPr algn="ctr"/>
            <a:r>
              <a:rPr lang="zh-CN" altLang="en-US" sz="1600" dirty="0" smtClean="0">
                <a:solidFill>
                  <a:srgbClr val="210A94"/>
                </a:solidFill>
                <a:ea typeface="黑体" pitchFamily="49" charset="-122"/>
              </a:rPr>
              <a:t>评价</a:t>
            </a:r>
            <a:endParaRPr lang="zh-CN" altLang="en-US" sz="1600" dirty="0">
              <a:solidFill>
                <a:srgbClr val="210A94"/>
              </a:solidFill>
              <a:ea typeface="黑体" pitchFamily="49" charset="-122"/>
            </a:endParaRPr>
          </a:p>
        </p:txBody>
      </p:sp>
      <p:sp>
        <p:nvSpPr>
          <p:cNvPr id="14" name="右箭头 42"/>
          <p:cNvSpPr>
            <a:spLocks noChangeArrowheads="1"/>
          </p:cNvSpPr>
          <p:nvPr/>
        </p:nvSpPr>
        <p:spPr bwMode="auto">
          <a:xfrm>
            <a:off x="1939898" y="2025650"/>
            <a:ext cx="1944687" cy="396875"/>
          </a:xfrm>
          <a:prstGeom prst="rightArrow">
            <a:avLst>
              <a:gd name="adj1" fmla="val 67204"/>
              <a:gd name="adj2" fmla="val 91852"/>
            </a:avLst>
          </a:prstGeom>
          <a:solidFill>
            <a:srgbClr val="FFFF00"/>
          </a:solidFill>
          <a:ln w="9525" algn="ctr">
            <a:noFill/>
            <a:round/>
            <a:headEnd/>
            <a:tailEnd/>
          </a:ln>
        </p:spPr>
        <p:txBody>
          <a:bodyPr lIns="36000" tIns="36000" rIns="36000" bIns="36000" anchor="ctr"/>
          <a:lstStyle/>
          <a:p>
            <a:pPr algn="ctr"/>
            <a:r>
              <a:rPr lang="zh-CN" altLang="en-US" sz="1400" b="0">
                <a:solidFill>
                  <a:srgbClr val="000099"/>
                </a:solidFill>
                <a:ea typeface="黑体" pitchFamily="49" charset="-122"/>
              </a:rPr>
              <a:t>记录审查</a:t>
            </a:r>
          </a:p>
        </p:txBody>
      </p:sp>
      <p:sp>
        <p:nvSpPr>
          <p:cNvPr id="15" name="Rectangle 4"/>
          <p:cNvSpPr>
            <a:spLocks noChangeArrowheads="1"/>
          </p:cNvSpPr>
          <p:nvPr/>
        </p:nvSpPr>
        <p:spPr bwMode="auto">
          <a:xfrm>
            <a:off x="4578350" y="1389063"/>
            <a:ext cx="4241800" cy="354012"/>
          </a:xfrm>
          <a:prstGeom prst="rect">
            <a:avLst/>
          </a:prstGeom>
          <a:noFill/>
          <a:ln w="6350">
            <a:solidFill>
              <a:srgbClr val="14FC93"/>
            </a:solidFill>
            <a:miter lim="800000"/>
            <a:headEnd/>
            <a:tailEnd/>
          </a:ln>
        </p:spPr>
        <p:txBody>
          <a:bodyPr wrap="square" lIns="72000" tIns="36000" rIns="72000" bIns="36000" anchor="ctr">
            <a:spAutoFit/>
          </a:bodyPr>
          <a:lstStyle/>
          <a:p>
            <a:pPr algn="ctr"/>
            <a:r>
              <a:rPr lang="zh-CN" altLang="en-US" sz="1800" b="0">
                <a:solidFill>
                  <a:srgbClr val="FFFF00"/>
                </a:solidFill>
                <a:ea typeface="黑体" pitchFamily="49" charset="-122"/>
              </a:rPr>
              <a:t>知识和技能</a:t>
            </a:r>
            <a:endParaRPr lang="zh-CN" altLang="en-GB" sz="1800" b="0">
              <a:solidFill>
                <a:srgbClr val="FFFF00"/>
              </a:solidFill>
              <a:ea typeface="黑体" pitchFamily="49" charset="-122"/>
            </a:endParaRPr>
          </a:p>
        </p:txBody>
      </p:sp>
      <p:sp>
        <p:nvSpPr>
          <p:cNvPr id="16" name="Rectangle 4"/>
          <p:cNvSpPr>
            <a:spLocks noChangeArrowheads="1"/>
          </p:cNvSpPr>
          <p:nvPr/>
        </p:nvSpPr>
        <p:spPr bwMode="auto">
          <a:xfrm>
            <a:off x="4578351" y="387350"/>
            <a:ext cx="4241800" cy="349702"/>
          </a:xfrm>
          <a:prstGeom prst="rect">
            <a:avLst/>
          </a:prstGeom>
          <a:noFill/>
          <a:ln w="6350">
            <a:solidFill>
              <a:srgbClr val="00FFFF"/>
            </a:solidFill>
            <a:miter lim="800000"/>
            <a:headEnd/>
            <a:tailEnd/>
          </a:ln>
        </p:spPr>
        <p:txBody>
          <a:bodyPr wrap="square" lIns="72000" tIns="36000" rIns="72000" bIns="36000" anchor="ctr">
            <a:spAutoFit/>
          </a:bodyPr>
          <a:lstStyle/>
          <a:p>
            <a:pPr algn="ctr"/>
            <a:r>
              <a:rPr lang="zh-CN" altLang="en-US" b="0" dirty="0">
                <a:solidFill>
                  <a:srgbClr val="FFFF00"/>
                </a:solidFill>
                <a:ea typeface="黑体" pitchFamily="49" charset="-122"/>
              </a:rPr>
              <a:t>预期</a:t>
            </a:r>
            <a:r>
              <a:rPr lang="zh-CN" altLang="en-US" b="0" dirty="0" smtClean="0">
                <a:solidFill>
                  <a:srgbClr val="FFFF00"/>
                </a:solidFill>
                <a:ea typeface="黑体" pitchFamily="49" charset="-122"/>
              </a:rPr>
              <a:t>结果（例如</a:t>
            </a:r>
            <a:r>
              <a:rPr lang="zh-CN" altLang="en-US" b="0" dirty="0">
                <a:solidFill>
                  <a:srgbClr val="FFFF00"/>
                </a:solidFill>
                <a:ea typeface="黑体" pitchFamily="49" charset="-122"/>
              </a:rPr>
              <a:t>有效</a:t>
            </a:r>
            <a:r>
              <a:rPr lang="zh-CN" altLang="en-US" b="0" dirty="0" smtClean="0">
                <a:solidFill>
                  <a:srgbClr val="FFFF00"/>
                </a:solidFill>
                <a:ea typeface="黑体" pitchFamily="49" charset="-122"/>
              </a:rPr>
              <a:t>审核）</a:t>
            </a:r>
            <a:endParaRPr lang="zh-CN" altLang="en-GB" b="0" dirty="0">
              <a:solidFill>
                <a:srgbClr val="FFFF00"/>
              </a:solidFill>
              <a:ea typeface="黑体" pitchFamily="49" charset="-122"/>
            </a:endParaRPr>
          </a:p>
        </p:txBody>
      </p:sp>
      <p:sp>
        <p:nvSpPr>
          <p:cNvPr id="17" name="上箭头 25"/>
          <p:cNvSpPr>
            <a:spLocks noChangeArrowheads="1"/>
          </p:cNvSpPr>
          <p:nvPr/>
        </p:nvSpPr>
        <p:spPr bwMode="auto">
          <a:xfrm>
            <a:off x="5514998" y="1843088"/>
            <a:ext cx="471488" cy="258762"/>
          </a:xfrm>
          <a:prstGeom prst="upArrow">
            <a:avLst>
              <a:gd name="adj1" fmla="val 50000"/>
              <a:gd name="adj2" fmla="val 50000"/>
            </a:avLst>
          </a:prstGeom>
          <a:solidFill>
            <a:srgbClr val="CCFFFF"/>
          </a:solidFill>
          <a:ln w="9525" algn="ctr">
            <a:noFill/>
            <a:round/>
            <a:headEnd/>
            <a:tailEnd/>
          </a:ln>
        </p:spPr>
        <p:txBody>
          <a:bodyPr wrap="none" anchor="ctr"/>
          <a:lstStyle/>
          <a:p>
            <a:pPr algn="ctr"/>
            <a:endParaRPr lang="zh-CN" altLang="en-US" sz="1400" b="0">
              <a:solidFill>
                <a:srgbClr val="FFFF00"/>
              </a:solidFill>
            </a:endParaRPr>
          </a:p>
        </p:txBody>
      </p:sp>
      <p:sp>
        <p:nvSpPr>
          <p:cNvPr id="18" name="上箭头 25"/>
          <p:cNvSpPr>
            <a:spLocks noChangeArrowheads="1"/>
          </p:cNvSpPr>
          <p:nvPr/>
        </p:nvSpPr>
        <p:spPr bwMode="auto">
          <a:xfrm>
            <a:off x="6162698" y="1843088"/>
            <a:ext cx="471488" cy="258762"/>
          </a:xfrm>
          <a:prstGeom prst="upArrow">
            <a:avLst>
              <a:gd name="adj1" fmla="val 50000"/>
              <a:gd name="adj2" fmla="val 50000"/>
            </a:avLst>
          </a:prstGeom>
          <a:solidFill>
            <a:srgbClr val="CCFFFF"/>
          </a:solidFill>
          <a:ln w="9525" algn="ctr">
            <a:noFill/>
            <a:round/>
            <a:headEnd/>
            <a:tailEnd/>
          </a:ln>
        </p:spPr>
        <p:txBody>
          <a:bodyPr wrap="none" anchor="ctr"/>
          <a:lstStyle/>
          <a:p>
            <a:pPr algn="ctr"/>
            <a:endParaRPr lang="zh-CN" altLang="en-US" sz="1400" b="0">
              <a:solidFill>
                <a:srgbClr val="FFFF00"/>
              </a:solidFill>
            </a:endParaRPr>
          </a:p>
        </p:txBody>
      </p:sp>
      <p:sp>
        <p:nvSpPr>
          <p:cNvPr id="19" name="上箭头 25"/>
          <p:cNvSpPr>
            <a:spLocks noChangeArrowheads="1"/>
          </p:cNvSpPr>
          <p:nvPr/>
        </p:nvSpPr>
        <p:spPr bwMode="auto">
          <a:xfrm>
            <a:off x="6810398" y="1843088"/>
            <a:ext cx="471488" cy="258762"/>
          </a:xfrm>
          <a:prstGeom prst="upArrow">
            <a:avLst>
              <a:gd name="adj1" fmla="val 50000"/>
              <a:gd name="adj2" fmla="val 50000"/>
            </a:avLst>
          </a:prstGeom>
          <a:solidFill>
            <a:srgbClr val="CCFFFF"/>
          </a:solidFill>
          <a:ln w="9525" algn="ctr">
            <a:noFill/>
            <a:round/>
            <a:headEnd/>
            <a:tailEnd/>
          </a:ln>
        </p:spPr>
        <p:txBody>
          <a:bodyPr wrap="none" anchor="ctr"/>
          <a:lstStyle/>
          <a:p>
            <a:pPr algn="ctr"/>
            <a:endParaRPr lang="zh-CN" altLang="en-US" sz="1400" b="0">
              <a:solidFill>
                <a:srgbClr val="FFFF00"/>
              </a:solidFill>
            </a:endParaRPr>
          </a:p>
        </p:txBody>
      </p:sp>
      <p:sp>
        <p:nvSpPr>
          <p:cNvPr id="20" name="上箭头 25"/>
          <p:cNvSpPr>
            <a:spLocks noChangeArrowheads="1"/>
          </p:cNvSpPr>
          <p:nvPr/>
        </p:nvSpPr>
        <p:spPr bwMode="auto">
          <a:xfrm>
            <a:off x="7458098" y="1843088"/>
            <a:ext cx="471488" cy="258762"/>
          </a:xfrm>
          <a:prstGeom prst="upArrow">
            <a:avLst>
              <a:gd name="adj1" fmla="val 50000"/>
              <a:gd name="adj2" fmla="val 50000"/>
            </a:avLst>
          </a:prstGeom>
          <a:solidFill>
            <a:srgbClr val="CCFFFF"/>
          </a:solidFill>
          <a:ln w="9525" algn="ctr">
            <a:noFill/>
            <a:round/>
            <a:headEnd/>
            <a:tailEnd/>
          </a:ln>
        </p:spPr>
        <p:txBody>
          <a:bodyPr wrap="none" anchor="ctr"/>
          <a:lstStyle/>
          <a:p>
            <a:pPr algn="ctr"/>
            <a:endParaRPr lang="zh-CN" altLang="en-US" sz="1400" b="0">
              <a:solidFill>
                <a:srgbClr val="FFFF00"/>
              </a:solidFill>
            </a:endParaRPr>
          </a:p>
        </p:txBody>
      </p:sp>
      <p:sp>
        <p:nvSpPr>
          <p:cNvPr id="21" name="右箭头 42"/>
          <p:cNvSpPr>
            <a:spLocks noChangeArrowheads="1"/>
          </p:cNvSpPr>
          <p:nvPr/>
        </p:nvSpPr>
        <p:spPr bwMode="auto">
          <a:xfrm>
            <a:off x="1939898" y="1593850"/>
            <a:ext cx="1944687" cy="396875"/>
          </a:xfrm>
          <a:prstGeom prst="rightArrow">
            <a:avLst>
              <a:gd name="adj1" fmla="val 67204"/>
              <a:gd name="adj2" fmla="val 91852"/>
            </a:avLst>
          </a:prstGeom>
          <a:solidFill>
            <a:srgbClr val="FFFF00"/>
          </a:solidFill>
          <a:ln w="9525" algn="ctr">
            <a:noFill/>
            <a:round/>
            <a:headEnd/>
            <a:tailEnd/>
          </a:ln>
        </p:spPr>
        <p:txBody>
          <a:bodyPr lIns="36000" tIns="36000" rIns="36000" bIns="36000" anchor="ctr"/>
          <a:lstStyle/>
          <a:p>
            <a:pPr algn="ctr"/>
            <a:r>
              <a:rPr lang="zh-CN" altLang="en-US" sz="1400" b="0">
                <a:solidFill>
                  <a:srgbClr val="000099"/>
                </a:solidFill>
                <a:ea typeface="黑体" pitchFamily="49" charset="-122"/>
              </a:rPr>
              <a:t>面谈</a:t>
            </a:r>
          </a:p>
        </p:txBody>
      </p:sp>
      <p:sp>
        <p:nvSpPr>
          <p:cNvPr id="22" name="右箭头 42"/>
          <p:cNvSpPr>
            <a:spLocks noChangeArrowheads="1"/>
          </p:cNvSpPr>
          <p:nvPr/>
        </p:nvSpPr>
        <p:spPr bwMode="auto">
          <a:xfrm>
            <a:off x="1939898" y="1162050"/>
            <a:ext cx="1944687" cy="396875"/>
          </a:xfrm>
          <a:prstGeom prst="rightArrow">
            <a:avLst>
              <a:gd name="adj1" fmla="val 67204"/>
              <a:gd name="adj2" fmla="val 91852"/>
            </a:avLst>
          </a:prstGeom>
          <a:solidFill>
            <a:srgbClr val="FFFF00"/>
          </a:solidFill>
          <a:ln w="9525" algn="ctr">
            <a:noFill/>
            <a:round/>
            <a:headEnd/>
            <a:tailEnd/>
          </a:ln>
        </p:spPr>
        <p:txBody>
          <a:bodyPr lIns="36000" tIns="36000" rIns="36000" bIns="36000" anchor="ctr"/>
          <a:lstStyle/>
          <a:p>
            <a:pPr algn="ctr"/>
            <a:r>
              <a:rPr lang="zh-CN" altLang="en-US" sz="1400" b="0">
                <a:solidFill>
                  <a:srgbClr val="000099"/>
                </a:solidFill>
                <a:ea typeface="黑体" pitchFamily="49" charset="-122"/>
              </a:rPr>
              <a:t>考试</a:t>
            </a:r>
          </a:p>
        </p:txBody>
      </p:sp>
      <p:sp>
        <p:nvSpPr>
          <p:cNvPr id="23" name="右箭头 42"/>
          <p:cNvSpPr>
            <a:spLocks noChangeArrowheads="1"/>
          </p:cNvSpPr>
          <p:nvPr/>
        </p:nvSpPr>
        <p:spPr bwMode="auto">
          <a:xfrm>
            <a:off x="1939898" y="730250"/>
            <a:ext cx="1944687" cy="396875"/>
          </a:xfrm>
          <a:prstGeom prst="rightArrow">
            <a:avLst>
              <a:gd name="adj1" fmla="val 67204"/>
              <a:gd name="adj2" fmla="val 91852"/>
            </a:avLst>
          </a:prstGeom>
          <a:solidFill>
            <a:srgbClr val="FFFF00"/>
          </a:solidFill>
          <a:ln w="9525" algn="ctr">
            <a:noFill/>
            <a:round/>
            <a:headEnd/>
            <a:tailEnd/>
          </a:ln>
        </p:spPr>
        <p:txBody>
          <a:bodyPr lIns="36000" tIns="36000" rIns="36000" bIns="36000" anchor="ctr"/>
          <a:lstStyle/>
          <a:p>
            <a:pPr algn="ctr"/>
            <a:r>
              <a:rPr lang="zh-CN" altLang="en-US" sz="1400" b="0">
                <a:solidFill>
                  <a:srgbClr val="000099"/>
                </a:solidFill>
                <a:ea typeface="黑体" pitchFamily="49" charset="-122"/>
              </a:rPr>
              <a:t>审核报告审查</a:t>
            </a:r>
          </a:p>
        </p:txBody>
      </p:sp>
      <p:sp>
        <p:nvSpPr>
          <p:cNvPr id="24" name="右箭头 42"/>
          <p:cNvSpPr>
            <a:spLocks noChangeArrowheads="1"/>
          </p:cNvSpPr>
          <p:nvPr/>
        </p:nvSpPr>
        <p:spPr bwMode="auto">
          <a:xfrm>
            <a:off x="1939898" y="261938"/>
            <a:ext cx="1944687" cy="396875"/>
          </a:xfrm>
          <a:prstGeom prst="rightArrow">
            <a:avLst>
              <a:gd name="adj1" fmla="val 67204"/>
              <a:gd name="adj2" fmla="val 91852"/>
            </a:avLst>
          </a:prstGeom>
          <a:solidFill>
            <a:srgbClr val="FFFF00"/>
          </a:solidFill>
          <a:ln w="9525" algn="ctr">
            <a:noFill/>
            <a:round/>
            <a:headEnd/>
            <a:tailEnd/>
          </a:ln>
        </p:spPr>
        <p:txBody>
          <a:bodyPr lIns="36000" tIns="36000" rIns="36000" bIns="36000" anchor="ctr"/>
          <a:lstStyle/>
          <a:p>
            <a:pPr algn="ctr"/>
            <a:r>
              <a:rPr lang="zh-CN" altLang="en-US" sz="1400" b="0">
                <a:solidFill>
                  <a:srgbClr val="000099"/>
                </a:solidFill>
                <a:ea typeface="黑体" pitchFamily="49" charset="-122"/>
              </a:rPr>
              <a:t>观察</a:t>
            </a:r>
          </a:p>
        </p:txBody>
      </p:sp>
      <p:sp>
        <p:nvSpPr>
          <p:cNvPr id="25" name="右箭头 42"/>
          <p:cNvSpPr>
            <a:spLocks noChangeArrowheads="1"/>
          </p:cNvSpPr>
          <p:nvPr/>
        </p:nvSpPr>
        <p:spPr bwMode="auto">
          <a:xfrm>
            <a:off x="1941485" y="2420938"/>
            <a:ext cx="1944688" cy="396875"/>
          </a:xfrm>
          <a:prstGeom prst="rightArrow">
            <a:avLst>
              <a:gd name="adj1" fmla="val 67204"/>
              <a:gd name="adj2" fmla="val 91852"/>
            </a:avLst>
          </a:prstGeom>
          <a:solidFill>
            <a:srgbClr val="FFFF00"/>
          </a:solidFill>
          <a:ln w="9525" algn="ctr">
            <a:noFill/>
            <a:round/>
            <a:headEnd/>
            <a:tailEnd/>
          </a:ln>
        </p:spPr>
        <p:txBody>
          <a:bodyPr lIns="36000" tIns="36000" rIns="36000" bIns="36000" anchor="ctr"/>
          <a:lstStyle/>
          <a:p>
            <a:pPr algn="ctr"/>
            <a:r>
              <a:rPr lang="zh-CN" altLang="en-US" sz="1400" b="0">
                <a:solidFill>
                  <a:srgbClr val="000099"/>
                </a:solidFill>
                <a:ea typeface="黑体" pitchFamily="49" charset="-122"/>
              </a:rPr>
              <a:t>意见反馈</a:t>
            </a:r>
          </a:p>
        </p:txBody>
      </p:sp>
      <p:sp>
        <p:nvSpPr>
          <p:cNvPr id="26" name="Rectangle 4"/>
          <p:cNvSpPr>
            <a:spLocks noChangeArrowheads="1"/>
          </p:cNvSpPr>
          <p:nvPr/>
        </p:nvSpPr>
        <p:spPr bwMode="auto">
          <a:xfrm>
            <a:off x="285752" y="5500702"/>
            <a:ext cx="4572000" cy="362554"/>
          </a:xfrm>
          <a:prstGeom prst="rect">
            <a:avLst/>
          </a:prstGeom>
          <a:noFill/>
          <a:ln w="6350">
            <a:noFill/>
            <a:miter lim="800000"/>
            <a:headEnd/>
            <a:tailEnd/>
          </a:ln>
        </p:spPr>
        <p:txBody>
          <a:bodyPr wrap="none" lIns="0" tIns="0" rIns="0" bIns="0" anchor="ctr"/>
          <a:lstStyle/>
          <a:p>
            <a:r>
              <a:rPr lang="zh-CN" altLang="en-US" sz="1800" b="0" dirty="0">
                <a:solidFill>
                  <a:srgbClr val="66FFFF"/>
                </a:solidFill>
                <a:ea typeface="黑体" pitchFamily="49" charset="-122"/>
              </a:rPr>
              <a:t>胜任</a:t>
            </a:r>
            <a:r>
              <a:rPr lang="zh-CN" altLang="en-US" sz="1800" b="0" dirty="0" smtClean="0">
                <a:solidFill>
                  <a:srgbClr val="66FFFF"/>
                </a:solidFill>
                <a:ea typeface="黑体" pitchFamily="49" charset="-122"/>
              </a:rPr>
              <a:t>力模型（</a:t>
            </a:r>
            <a:r>
              <a:rPr lang="en-US" altLang="zh-CN" dirty="0">
                <a:solidFill>
                  <a:srgbClr val="66FFFF"/>
                </a:solidFill>
                <a:ea typeface="黑体" pitchFamily="49" charset="-122"/>
              </a:rPr>
              <a:t>c</a:t>
            </a:r>
            <a:r>
              <a:rPr lang="en-US" altLang="zh-CN" sz="1800" b="0" dirty="0" smtClean="0">
                <a:solidFill>
                  <a:srgbClr val="66FFFF"/>
                </a:solidFill>
                <a:ea typeface="黑体" pitchFamily="49" charset="-122"/>
              </a:rPr>
              <a:t>ompetency model</a:t>
            </a:r>
            <a:r>
              <a:rPr lang="zh-CN" altLang="en-US" sz="1800" b="0" dirty="0" smtClean="0">
                <a:solidFill>
                  <a:srgbClr val="66FFFF"/>
                </a:solidFill>
                <a:ea typeface="黑体" pitchFamily="49" charset="-122"/>
              </a:rPr>
              <a:t>）</a:t>
            </a:r>
            <a:endParaRPr lang="zh-CN" altLang="en-GB" sz="1800" b="0" dirty="0">
              <a:solidFill>
                <a:srgbClr val="66FFFF"/>
              </a:solidFill>
              <a:ea typeface="黑体" pitchFamily="49" charset="-122"/>
            </a:endParaRPr>
          </a:p>
        </p:txBody>
      </p:sp>
      <p:sp>
        <p:nvSpPr>
          <p:cNvPr id="27" name="Rectangle 4"/>
          <p:cNvSpPr>
            <a:spLocks noChangeArrowheads="1"/>
          </p:cNvSpPr>
          <p:nvPr/>
        </p:nvSpPr>
        <p:spPr bwMode="auto">
          <a:xfrm>
            <a:off x="250825" y="3190875"/>
            <a:ext cx="3959225" cy="2220913"/>
          </a:xfrm>
          <a:prstGeom prst="rect">
            <a:avLst/>
          </a:prstGeom>
          <a:noFill/>
          <a:ln w="6350">
            <a:noFill/>
            <a:miter lim="800000"/>
            <a:headEnd/>
            <a:tailEnd/>
          </a:ln>
        </p:spPr>
        <p:txBody>
          <a:bodyPr lIns="72000" tIns="72000" rIns="72000" bIns="72000" anchor="ctr">
            <a:spAutoFit/>
          </a:bodyPr>
          <a:lstStyle/>
          <a:p>
            <a:pPr marL="266700" indent="-266700">
              <a:spcBef>
                <a:spcPct val="50000"/>
              </a:spcBef>
              <a:buClr>
                <a:srgbClr val="FFFF00"/>
              </a:buClr>
              <a:buFontTx/>
              <a:buChar char="•"/>
            </a:pPr>
            <a:r>
              <a:rPr lang="zh-CN" altLang="en-US" sz="1600" b="0" dirty="0" smtClean="0">
                <a:solidFill>
                  <a:schemeClr val="bg1"/>
                </a:solidFill>
                <a:latin typeface="Tahoma" pitchFamily="34" charset="0"/>
                <a:ea typeface="黑体" pitchFamily="49" charset="-122"/>
              </a:rPr>
              <a:t>输入评价其实是假设</a:t>
            </a:r>
            <a:r>
              <a:rPr lang="zh-CN" altLang="en-US" sz="1600" b="0" dirty="0">
                <a:solidFill>
                  <a:schemeClr val="bg1"/>
                </a:solidFill>
                <a:latin typeface="Tahoma" pitchFamily="34" charset="0"/>
                <a:ea typeface="黑体" pitchFamily="49" charset="-122"/>
              </a:rPr>
              <a:t>只要某人具有一定的教育、经历或培训等资格，</a:t>
            </a:r>
            <a:r>
              <a:rPr lang="zh-CN" altLang="en-US" sz="1600" b="0" dirty="0" smtClean="0">
                <a:solidFill>
                  <a:schemeClr val="bg1"/>
                </a:solidFill>
                <a:latin typeface="Tahoma" pitchFamily="34" charset="0"/>
                <a:ea typeface="黑体" pitchFamily="49" charset="-122"/>
              </a:rPr>
              <a:t>就具有</a:t>
            </a:r>
            <a:r>
              <a:rPr lang="zh-CN" altLang="en-US" sz="1600" b="0" dirty="0">
                <a:solidFill>
                  <a:schemeClr val="bg1"/>
                </a:solidFill>
                <a:latin typeface="Tahoma" pitchFamily="34" charset="0"/>
                <a:ea typeface="黑体" pitchFamily="49" charset="-122"/>
              </a:rPr>
              <a:t>相关的能力</a:t>
            </a:r>
            <a:endParaRPr lang="en-US" altLang="zh-CN" sz="1600" b="0" dirty="0">
              <a:solidFill>
                <a:schemeClr val="bg1"/>
              </a:solidFill>
              <a:latin typeface="Tahoma" pitchFamily="34" charset="0"/>
              <a:ea typeface="黑体" pitchFamily="49" charset="-122"/>
            </a:endParaRPr>
          </a:p>
          <a:p>
            <a:pPr marL="266700" indent="-266700">
              <a:spcBef>
                <a:spcPct val="50000"/>
              </a:spcBef>
              <a:buClr>
                <a:srgbClr val="FFFF00"/>
              </a:buClr>
              <a:buFontTx/>
              <a:buChar char="•"/>
            </a:pPr>
            <a:r>
              <a:rPr lang="zh-CN" altLang="en-US" sz="1600" b="0" dirty="0">
                <a:solidFill>
                  <a:schemeClr val="bg1"/>
                </a:solidFill>
                <a:latin typeface="Tahoma" pitchFamily="34" charset="0"/>
                <a:ea typeface="黑体" pitchFamily="49" charset="-122"/>
              </a:rPr>
              <a:t>任何评价方法都有局限性</a:t>
            </a:r>
            <a:endParaRPr lang="en-US" altLang="zh-CN" sz="1600" b="0" dirty="0">
              <a:solidFill>
                <a:schemeClr val="bg1"/>
              </a:solidFill>
              <a:latin typeface="Tahoma" pitchFamily="34" charset="0"/>
              <a:ea typeface="黑体" pitchFamily="49" charset="-122"/>
            </a:endParaRPr>
          </a:p>
          <a:p>
            <a:pPr marL="266700" indent="-266700">
              <a:spcBef>
                <a:spcPct val="50000"/>
              </a:spcBef>
              <a:buClr>
                <a:srgbClr val="FFFF00"/>
              </a:buClr>
              <a:buFontTx/>
              <a:buChar char="•"/>
            </a:pPr>
            <a:r>
              <a:rPr lang="zh-CN" altLang="en-US" sz="1600" b="0" dirty="0">
                <a:solidFill>
                  <a:schemeClr val="bg1"/>
                </a:solidFill>
                <a:latin typeface="Tahoma" pitchFamily="34" charset="0"/>
                <a:ea typeface="黑体" pitchFamily="49" charset="-122"/>
              </a:rPr>
              <a:t>以均衡的、考虑成本效益的方式组合使用评价方法</a:t>
            </a:r>
            <a:endParaRPr lang="en-US" altLang="zh-CN" sz="1600" b="0" dirty="0">
              <a:solidFill>
                <a:schemeClr val="bg1"/>
              </a:solidFill>
              <a:latin typeface="Tahoma" pitchFamily="34" charset="0"/>
              <a:ea typeface="黑体" pitchFamily="49" charset="-122"/>
            </a:endParaRPr>
          </a:p>
          <a:p>
            <a:pPr marL="266700" indent="-266700">
              <a:spcBef>
                <a:spcPct val="50000"/>
              </a:spcBef>
              <a:buClr>
                <a:srgbClr val="FFFF00"/>
              </a:buClr>
              <a:buFontTx/>
              <a:buChar char="•"/>
            </a:pPr>
            <a:r>
              <a:rPr lang="zh-CN" altLang="en-US" sz="1600" b="0" dirty="0">
                <a:solidFill>
                  <a:schemeClr val="bg1"/>
                </a:solidFill>
                <a:latin typeface="Tahoma" pitchFamily="34" charset="0"/>
                <a:ea typeface="黑体" pitchFamily="49" charset="-122"/>
              </a:rPr>
              <a:t>持续监视、评估和改进</a:t>
            </a:r>
            <a:endParaRPr lang="en-GB" altLang="zh-CN" sz="1600" b="0" dirty="0">
              <a:solidFill>
                <a:schemeClr val="bg1"/>
              </a:solidFill>
              <a:latin typeface="Tahoma" pitchFamily="34" charset="0"/>
              <a:ea typeface="黑体" pitchFamily="49" charset="-122"/>
            </a:endParaRPr>
          </a:p>
        </p:txBody>
      </p:sp>
      <p:cxnSp>
        <p:nvCxnSpPr>
          <p:cNvPr id="29" name="直接箭头连接符 28"/>
          <p:cNvCxnSpPr/>
          <p:nvPr/>
        </p:nvCxnSpPr>
        <p:spPr>
          <a:xfrm rot="-5400000">
            <a:off x="1110399" y="1390641"/>
            <a:ext cx="40641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矩形 29"/>
          <p:cNvSpPr/>
          <p:nvPr/>
        </p:nvSpPr>
        <p:spPr>
          <a:xfrm>
            <a:off x="285752" y="5942460"/>
            <a:ext cx="4411464" cy="415498"/>
          </a:xfrm>
          <a:prstGeom prst="rect">
            <a:avLst/>
          </a:prstGeom>
        </p:spPr>
        <p:txBody>
          <a:bodyPr wrap="none" lIns="0" tIns="0" rIns="0" bIns="0">
            <a:spAutoFit/>
          </a:bodyPr>
          <a:lstStyle/>
          <a:p>
            <a:pPr algn="ctr">
              <a:lnSpc>
                <a:spcPct val="150000"/>
              </a:lnSpc>
              <a:spcBef>
                <a:spcPct val="50000"/>
              </a:spcBef>
              <a:buClr>
                <a:srgbClr val="FFFF00"/>
              </a:buClr>
              <a:buFont typeface="Wingdings" pitchFamily="2" charset="2"/>
              <a:buNone/>
            </a:pPr>
            <a:r>
              <a:rPr lang="en-US" altLang="zh-CN" dirty="0" smtClean="0">
                <a:solidFill>
                  <a:srgbClr val="FFFF00"/>
                </a:solidFill>
                <a:latin typeface="Arial" pitchFamily="34" charset="0"/>
                <a:ea typeface="黑体" pitchFamily="2" charset="-122"/>
                <a:cs typeface="Arial" pitchFamily="34" charset="0"/>
              </a:rPr>
              <a:t>70%</a:t>
            </a:r>
            <a:r>
              <a:rPr lang="zh-CN" altLang="en-US" dirty="0" smtClean="0">
                <a:solidFill>
                  <a:srgbClr val="FFFF00"/>
                </a:solidFill>
                <a:latin typeface="Arial" pitchFamily="34" charset="0"/>
                <a:ea typeface="黑体" pitchFamily="2" charset="-122"/>
                <a:cs typeface="Arial" pitchFamily="34" charset="0"/>
              </a:rPr>
              <a:t>在岗培训</a:t>
            </a:r>
            <a:r>
              <a:rPr lang="en-US" altLang="zh-CN" dirty="0" smtClean="0">
                <a:solidFill>
                  <a:srgbClr val="FFFF00"/>
                </a:solidFill>
                <a:latin typeface="Arial" pitchFamily="34" charset="0"/>
                <a:ea typeface="黑体" pitchFamily="2" charset="-122"/>
                <a:cs typeface="Arial" pitchFamily="34" charset="0"/>
              </a:rPr>
              <a:t>  20%</a:t>
            </a:r>
            <a:r>
              <a:rPr lang="zh-CN" altLang="en-US" dirty="0" smtClean="0">
                <a:solidFill>
                  <a:srgbClr val="FFFF00"/>
                </a:solidFill>
                <a:latin typeface="Arial" pitchFamily="34" charset="0"/>
                <a:ea typeface="黑体" pitchFamily="2" charset="-122"/>
                <a:cs typeface="Arial" pitchFamily="34" charset="0"/>
              </a:rPr>
              <a:t>经验分享</a:t>
            </a:r>
            <a:r>
              <a:rPr lang="en-US" altLang="zh-CN" dirty="0" smtClean="0">
                <a:solidFill>
                  <a:srgbClr val="FFFF00"/>
                </a:solidFill>
                <a:latin typeface="Arial" pitchFamily="34" charset="0"/>
                <a:ea typeface="黑体" pitchFamily="2" charset="-122"/>
                <a:cs typeface="Arial" pitchFamily="34" charset="0"/>
              </a:rPr>
              <a:t>  10%</a:t>
            </a:r>
            <a:r>
              <a:rPr lang="zh-CN" altLang="en-US" dirty="0" smtClean="0">
                <a:solidFill>
                  <a:srgbClr val="FFFF00"/>
                </a:solidFill>
                <a:latin typeface="Arial" pitchFamily="34" charset="0"/>
                <a:ea typeface="黑体" pitchFamily="2" charset="-122"/>
                <a:cs typeface="Arial" pitchFamily="34" charset="0"/>
              </a:rPr>
              <a:t>课堂培训</a:t>
            </a:r>
            <a:endParaRPr lang="en-US" altLang="zh-CN" dirty="0" smtClean="0">
              <a:solidFill>
                <a:srgbClr val="FFFF00"/>
              </a:solidFill>
              <a:latin typeface="Arial" pitchFamily="34" charset="0"/>
              <a:ea typeface="黑体" pitchFamily="2" charset="-122"/>
              <a:cs typeface="Arial" pitchFamily="34" charset="0"/>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28757" name="Rectangle 1"/>
          <p:cNvSpPr>
            <a:spLocks noChangeArrowheads="1"/>
          </p:cNvSpPr>
          <p:nvPr/>
        </p:nvSpPr>
        <p:spPr bwMode="gray">
          <a:xfrm>
            <a:off x="1116013" y="206375"/>
            <a:ext cx="7358062" cy="701987"/>
          </a:xfrm>
          <a:prstGeom prst="rect">
            <a:avLst/>
          </a:prstGeom>
          <a:noFill/>
          <a:ln w="9525" algn="ctr">
            <a:noFill/>
            <a:miter lim="800000"/>
            <a:headEnd/>
            <a:tailEnd/>
          </a:ln>
        </p:spPr>
        <p:txBody>
          <a:bodyPr tIns="0" bIns="0" anchor="ctr">
            <a:spAutoFit/>
          </a:bodyPr>
          <a:lstStyle/>
          <a:p>
            <a:pPr eaLnBrk="0" hangingPunct="0">
              <a:lnSpc>
                <a:spcPct val="120000"/>
              </a:lnSpc>
              <a:spcBef>
                <a:spcPts val="600"/>
              </a:spcBef>
              <a:spcAft>
                <a:spcPct val="25000"/>
              </a:spcAft>
            </a:pPr>
            <a:r>
              <a:rPr lang="en-US" altLang="zh-CN" sz="2000" dirty="0">
                <a:solidFill>
                  <a:srgbClr val="FFFF00"/>
                </a:solidFill>
                <a:latin typeface="Arial" pitchFamily="34" charset="0"/>
                <a:ea typeface="黑体" pitchFamily="49" charset="-122"/>
                <a:cs typeface="Arial" pitchFamily="34" charset="0"/>
              </a:rPr>
              <a:t>ISO/IEC TS </a:t>
            </a:r>
            <a:r>
              <a:rPr lang="en-US" altLang="zh-CN" sz="2000" dirty="0" smtClean="0">
                <a:solidFill>
                  <a:srgbClr val="FFFF00"/>
                </a:solidFill>
                <a:latin typeface="Arial" pitchFamily="34" charset="0"/>
                <a:ea typeface="黑体" pitchFamily="49" charset="-122"/>
                <a:cs typeface="Arial" pitchFamily="34" charset="0"/>
              </a:rPr>
              <a:t>17021-2:2012 </a:t>
            </a:r>
            <a:r>
              <a:rPr lang="zh-CN" altLang="en-US" sz="2000" dirty="0" smtClean="0">
                <a:solidFill>
                  <a:srgbClr val="FFFF00"/>
                </a:solidFill>
                <a:latin typeface="Arial" pitchFamily="34" charset="0"/>
                <a:ea typeface="黑体" pitchFamily="49" charset="-122"/>
                <a:cs typeface="Arial" pitchFamily="34" charset="0"/>
              </a:rPr>
              <a:t>合格</a:t>
            </a:r>
            <a:r>
              <a:rPr lang="zh-CN" altLang="en-US" sz="2000" dirty="0">
                <a:solidFill>
                  <a:srgbClr val="FFFF00"/>
                </a:solidFill>
                <a:latin typeface="Arial" pitchFamily="34" charset="0"/>
                <a:ea typeface="黑体" pitchFamily="49" charset="-122"/>
                <a:cs typeface="Arial" pitchFamily="34" charset="0"/>
              </a:rPr>
              <a:t>评定 </a:t>
            </a:r>
            <a:r>
              <a:rPr lang="en-US" altLang="zh-CN" sz="2000" dirty="0">
                <a:solidFill>
                  <a:srgbClr val="FFFF00"/>
                </a:solidFill>
                <a:latin typeface="Arial" pitchFamily="34" charset="0"/>
                <a:ea typeface="黑体" pitchFamily="49" charset="-122"/>
                <a:cs typeface="Arial" pitchFamily="34" charset="0"/>
              </a:rPr>
              <a:t>– </a:t>
            </a:r>
            <a:r>
              <a:rPr lang="zh-CN" altLang="en-US" sz="2000" dirty="0">
                <a:solidFill>
                  <a:srgbClr val="FFFF00"/>
                </a:solidFill>
                <a:latin typeface="Arial" pitchFamily="34" charset="0"/>
                <a:ea typeface="黑体" pitchFamily="49" charset="-122"/>
                <a:cs typeface="Arial" pitchFamily="34" charset="0"/>
              </a:rPr>
              <a:t>管理体系审核认证机构的要求 </a:t>
            </a:r>
            <a:r>
              <a:rPr lang="en-US" altLang="zh-CN" sz="2000" dirty="0">
                <a:solidFill>
                  <a:srgbClr val="FFFF00"/>
                </a:solidFill>
                <a:latin typeface="Arial" pitchFamily="34" charset="0"/>
                <a:ea typeface="黑体" pitchFamily="49" charset="-122"/>
                <a:cs typeface="Arial" pitchFamily="34" charset="0"/>
              </a:rPr>
              <a:t>– </a:t>
            </a:r>
            <a:r>
              <a:rPr lang="zh-CN" altLang="en-US" sz="2000" dirty="0">
                <a:solidFill>
                  <a:srgbClr val="FFFF00"/>
                </a:solidFill>
                <a:latin typeface="Arial" pitchFamily="34" charset="0"/>
                <a:ea typeface="黑体" pitchFamily="49" charset="-122"/>
                <a:cs typeface="Arial" pitchFamily="34" charset="0"/>
              </a:rPr>
              <a:t>第</a:t>
            </a:r>
            <a:r>
              <a:rPr lang="en-US" altLang="zh-CN" sz="2000" dirty="0">
                <a:solidFill>
                  <a:srgbClr val="FFFF00"/>
                </a:solidFill>
                <a:latin typeface="Arial" pitchFamily="34" charset="0"/>
                <a:ea typeface="黑体" pitchFamily="49" charset="-122"/>
                <a:cs typeface="Arial" pitchFamily="34" charset="0"/>
              </a:rPr>
              <a:t>2</a:t>
            </a:r>
            <a:r>
              <a:rPr lang="zh-CN" altLang="en-US" sz="2000" dirty="0">
                <a:solidFill>
                  <a:srgbClr val="FFFF00"/>
                </a:solidFill>
                <a:latin typeface="Arial" pitchFamily="34" charset="0"/>
                <a:ea typeface="黑体" pitchFamily="49" charset="-122"/>
                <a:cs typeface="Arial" pitchFamily="34" charset="0"/>
              </a:rPr>
              <a:t>部分：环境管理体系审核和认证的能力要求</a:t>
            </a:r>
            <a:endParaRPr lang="zh-CN" altLang="en-US" sz="2000" b="0" dirty="0">
              <a:solidFill>
                <a:srgbClr val="FFFF00"/>
              </a:solidFill>
              <a:latin typeface="Arial" pitchFamily="34" charset="0"/>
              <a:ea typeface="黑体" pitchFamily="49" charset="-122"/>
              <a:cs typeface="Arial" pitchFamily="34" charset="0"/>
            </a:endParaRPr>
          </a:p>
        </p:txBody>
      </p:sp>
      <p:sp>
        <p:nvSpPr>
          <p:cNvPr id="273430" name="Rectangle 22"/>
          <p:cNvSpPr>
            <a:spLocks noChangeArrowheads="1"/>
          </p:cNvSpPr>
          <p:nvPr/>
        </p:nvSpPr>
        <p:spPr bwMode="gray">
          <a:xfrm>
            <a:off x="755649" y="1071546"/>
            <a:ext cx="7718425" cy="5509200"/>
          </a:xfrm>
          <a:prstGeom prst="rect">
            <a:avLst/>
          </a:prstGeom>
          <a:noFill/>
          <a:ln w="9525" algn="ctr">
            <a:noFill/>
            <a:miter lim="800000"/>
            <a:headEnd/>
            <a:tailEnd/>
          </a:ln>
          <a:effectLst/>
        </p:spPr>
        <p:txBody>
          <a:bodyPr wrap="square" anchor="ctr">
            <a:spAutoFit/>
          </a:bodyPr>
          <a:lstStyle/>
          <a:p>
            <a:r>
              <a:rPr lang="en-US" altLang="zh-CN" sz="1600" dirty="0">
                <a:solidFill>
                  <a:schemeClr val="bg1"/>
                </a:solidFill>
              </a:rPr>
              <a:t>EMS</a:t>
            </a:r>
            <a:r>
              <a:rPr lang="zh-CN" altLang="en-US" sz="1600" dirty="0">
                <a:solidFill>
                  <a:schemeClr val="bg1"/>
                </a:solidFill>
              </a:rPr>
              <a:t>技术领域 </a:t>
            </a:r>
            <a:r>
              <a:rPr lang="en-US" altLang="zh-CN" sz="1600" dirty="0">
                <a:solidFill>
                  <a:schemeClr val="bg1"/>
                </a:solidFill>
              </a:rPr>
              <a:t>– </a:t>
            </a:r>
            <a:r>
              <a:rPr lang="zh-CN" altLang="en-US" sz="1600" dirty="0">
                <a:solidFill>
                  <a:schemeClr val="bg1"/>
                </a:solidFill>
              </a:rPr>
              <a:t>以相似的活动、产品或服务及相关环境因素为特征的领域</a:t>
            </a:r>
          </a:p>
          <a:p>
            <a:r>
              <a:rPr lang="zh-CN" altLang="en-US" sz="1600" dirty="0">
                <a:solidFill>
                  <a:schemeClr val="bg1"/>
                </a:solidFill>
              </a:rPr>
              <a:t> </a:t>
            </a:r>
          </a:p>
          <a:p>
            <a:r>
              <a:rPr lang="en-US" altLang="zh-CN" sz="1600" dirty="0">
                <a:solidFill>
                  <a:schemeClr val="bg1"/>
                </a:solidFill>
              </a:rPr>
              <a:t>5  EMS</a:t>
            </a:r>
            <a:r>
              <a:rPr lang="zh-CN" altLang="en-US" sz="1600" dirty="0">
                <a:solidFill>
                  <a:schemeClr val="bg1"/>
                </a:solidFill>
              </a:rPr>
              <a:t>审核员能力要求</a:t>
            </a:r>
            <a:r>
              <a:rPr lang="zh-CN" altLang="en-US" sz="1600" b="0" i="1" dirty="0">
                <a:solidFill>
                  <a:schemeClr val="bg1"/>
                </a:solidFill>
              </a:rPr>
              <a:t>（每个审核员都要具备）</a:t>
            </a:r>
            <a:endParaRPr lang="en-US" altLang="zh-CN" sz="1600" b="0" i="1" dirty="0">
              <a:solidFill>
                <a:schemeClr val="bg1"/>
              </a:solidFill>
            </a:endParaRPr>
          </a:p>
          <a:p>
            <a:pPr lvl="1"/>
            <a:r>
              <a:rPr lang="en-US" altLang="zh-CN" sz="1600" dirty="0">
                <a:solidFill>
                  <a:schemeClr val="bg1"/>
                </a:solidFill>
              </a:rPr>
              <a:t>5.1  </a:t>
            </a:r>
            <a:r>
              <a:rPr lang="zh-CN" altLang="en-US" sz="1600" dirty="0">
                <a:solidFill>
                  <a:schemeClr val="bg1"/>
                </a:solidFill>
              </a:rPr>
              <a:t>环境术语</a:t>
            </a:r>
          </a:p>
          <a:p>
            <a:pPr lvl="1"/>
            <a:r>
              <a:rPr lang="en-US" altLang="zh-CN" sz="1600" dirty="0">
                <a:solidFill>
                  <a:schemeClr val="bg1"/>
                </a:solidFill>
              </a:rPr>
              <a:t>5.2  </a:t>
            </a:r>
            <a:r>
              <a:rPr lang="zh-CN" altLang="en-US" sz="1600" dirty="0">
                <a:solidFill>
                  <a:schemeClr val="bg1"/>
                </a:solidFill>
              </a:rPr>
              <a:t>环境测量指标 </a:t>
            </a:r>
            <a:r>
              <a:rPr lang="en-US" altLang="zh-CN" sz="1600" dirty="0">
                <a:solidFill>
                  <a:schemeClr val="bg1"/>
                </a:solidFill>
              </a:rPr>
              <a:t>(metrics)</a:t>
            </a:r>
          </a:p>
          <a:p>
            <a:pPr lvl="1"/>
            <a:r>
              <a:rPr lang="en-US" altLang="zh-CN" sz="1600" dirty="0">
                <a:solidFill>
                  <a:schemeClr val="bg1"/>
                </a:solidFill>
              </a:rPr>
              <a:t>5.3  </a:t>
            </a:r>
            <a:r>
              <a:rPr lang="zh-CN" altLang="en-US" sz="1600" dirty="0">
                <a:solidFill>
                  <a:schemeClr val="bg1"/>
                </a:solidFill>
              </a:rPr>
              <a:t>与环境因素和</a:t>
            </a:r>
            <a:r>
              <a:rPr lang="en-US" altLang="zh-CN" sz="1600" dirty="0">
                <a:solidFill>
                  <a:schemeClr val="bg1"/>
                </a:solidFill>
              </a:rPr>
              <a:t>EMS</a:t>
            </a:r>
            <a:r>
              <a:rPr lang="zh-CN" altLang="en-US" sz="1600" dirty="0">
                <a:solidFill>
                  <a:schemeClr val="bg1"/>
                </a:solidFill>
              </a:rPr>
              <a:t>技术领域相适应的环境监视和测量技术</a:t>
            </a:r>
          </a:p>
          <a:p>
            <a:pPr lvl="1"/>
            <a:r>
              <a:rPr lang="en-US" altLang="zh-CN" sz="1600" dirty="0">
                <a:solidFill>
                  <a:schemeClr val="bg1"/>
                </a:solidFill>
              </a:rPr>
              <a:t>5.4  </a:t>
            </a:r>
            <a:r>
              <a:rPr lang="zh-CN" altLang="en-US" sz="1600" dirty="0">
                <a:solidFill>
                  <a:schemeClr val="bg1"/>
                </a:solidFill>
              </a:rPr>
              <a:t>环境因素与影响及其环境显著性的识别与评估技术</a:t>
            </a:r>
            <a:endParaRPr lang="en-US" altLang="zh-CN" sz="1600" dirty="0">
              <a:solidFill>
                <a:schemeClr val="bg1"/>
              </a:solidFill>
            </a:endParaRPr>
          </a:p>
          <a:p>
            <a:pPr lvl="1"/>
            <a:r>
              <a:rPr lang="en-US" altLang="zh-CN" sz="1600" dirty="0">
                <a:solidFill>
                  <a:schemeClr val="bg1"/>
                </a:solidFill>
              </a:rPr>
              <a:t>5.5  </a:t>
            </a:r>
            <a:r>
              <a:rPr lang="zh-CN" altLang="en-US" sz="1600" dirty="0">
                <a:solidFill>
                  <a:schemeClr val="bg1"/>
                </a:solidFill>
              </a:rPr>
              <a:t>设计的环境因素</a:t>
            </a:r>
            <a:endParaRPr lang="en-US" altLang="zh-CN" sz="1600" dirty="0">
              <a:solidFill>
                <a:schemeClr val="bg1"/>
              </a:solidFill>
            </a:endParaRPr>
          </a:p>
          <a:p>
            <a:pPr lvl="1"/>
            <a:r>
              <a:rPr lang="en-US" altLang="zh-CN" sz="1600" dirty="0">
                <a:solidFill>
                  <a:schemeClr val="bg1"/>
                </a:solidFill>
              </a:rPr>
              <a:t>5.6  </a:t>
            </a:r>
            <a:r>
              <a:rPr lang="zh-CN" altLang="en-US" sz="1600" dirty="0">
                <a:solidFill>
                  <a:schemeClr val="bg1"/>
                </a:solidFill>
              </a:rPr>
              <a:t>环境绩效评估</a:t>
            </a:r>
            <a:endParaRPr lang="en-US" altLang="zh-CN" sz="1600" dirty="0">
              <a:solidFill>
                <a:schemeClr val="bg1"/>
              </a:solidFill>
            </a:endParaRPr>
          </a:p>
          <a:p>
            <a:pPr lvl="1"/>
            <a:r>
              <a:rPr lang="en-US" altLang="zh-CN" sz="1600" dirty="0">
                <a:solidFill>
                  <a:schemeClr val="bg1"/>
                </a:solidFill>
              </a:rPr>
              <a:t>5.7  </a:t>
            </a:r>
            <a:r>
              <a:rPr lang="zh-CN" altLang="en-US" sz="1600" dirty="0">
                <a:solidFill>
                  <a:schemeClr val="bg1"/>
                </a:solidFill>
              </a:rPr>
              <a:t>法规和其他要求</a:t>
            </a:r>
            <a:endParaRPr lang="en-US" altLang="zh-CN" sz="1600" dirty="0">
              <a:solidFill>
                <a:schemeClr val="bg1"/>
              </a:solidFill>
            </a:endParaRPr>
          </a:p>
          <a:p>
            <a:pPr lvl="1"/>
            <a:r>
              <a:rPr lang="en-US" altLang="zh-CN" sz="1600" dirty="0">
                <a:solidFill>
                  <a:schemeClr val="bg1"/>
                </a:solidFill>
              </a:rPr>
              <a:t>5.8  </a:t>
            </a:r>
            <a:r>
              <a:rPr lang="zh-CN" altLang="en-US" sz="1600" dirty="0">
                <a:solidFill>
                  <a:schemeClr val="bg1"/>
                </a:solidFill>
              </a:rPr>
              <a:t>应急准备与响应</a:t>
            </a:r>
            <a:endParaRPr lang="en-US" altLang="zh-CN" sz="1600" dirty="0">
              <a:solidFill>
                <a:schemeClr val="bg1"/>
              </a:solidFill>
            </a:endParaRPr>
          </a:p>
          <a:p>
            <a:pPr lvl="1"/>
            <a:r>
              <a:rPr lang="en-US" altLang="zh-CN" sz="1600" dirty="0">
                <a:solidFill>
                  <a:schemeClr val="bg1"/>
                </a:solidFill>
              </a:rPr>
              <a:t>5.9  </a:t>
            </a:r>
            <a:r>
              <a:rPr lang="zh-CN" altLang="en-US" sz="1600" dirty="0">
                <a:solidFill>
                  <a:schemeClr val="bg1"/>
                </a:solidFill>
              </a:rPr>
              <a:t>运行控制</a:t>
            </a:r>
            <a:endParaRPr lang="en-US" altLang="zh-CN" sz="1600" dirty="0">
              <a:solidFill>
                <a:schemeClr val="bg1"/>
              </a:solidFill>
            </a:endParaRPr>
          </a:p>
          <a:p>
            <a:pPr lvl="1"/>
            <a:r>
              <a:rPr lang="en-US" altLang="zh-CN" sz="1600" dirty="0">
                <a:solidFill>
                  <a:schemeClr val="bg1"/>
                </a:solidFill>
              </a:rPr>
              <a:t>5.10  </a:t>
            </a:r>
            <a:r>
              <a:rPr lang="zh-CN" altLang="en-US" sz="1600" dirty="0">
                <a:solidFill>
                  <a:schemeClr val="bg1"/>
                </a:solidFill>
              </a:rPr>
              <a:t>与现场相关的因素</a:t>
            </a:r>
            <a:endParaRPr lang="en-US" altLang="zh-CN" sz="1600" dirty="0">
              <a:solidFill>
                <a:schemeClr val="bg1"/>
              </a:solidFill>
            </a:endParaRPr>
          </a:p>
          <a:p>
            <a:endParaRPr lang="en-US" altLang="zh-CN" sz="1600" dirty="0" smtClean="0">
              <a:solidFill>
                <a:schemeClr val="bg1"/>
              </a:solidFill>
            </a:endParaRPr>
          </a:p>
          <a:p>
            <a:r>
              <a:rPr lang="en-US" altLang="zh-CN" sz="1600" dirty="0" smtClean="0">
                <a:solidFill>
                  <a:schemeClr val="bg1"/>
                </a:solidFill>
              </a:rPr>
              <a:t>6  </a:t>
            </a:r>
            <a:r>
              <a:rPr lang="zh-CN" altLang="en-US" sz="1600" dirty="0">
                <a:solidFill>
                  <a:schemeClr val="bg1"/>
                </a:solidFill>
              </a:rPr>
              <a:t>特定环境因素的</a:t>
            </a:r>
            <a:r>
              <a:rPr lang="en-US" altLang="zh-CN" sz="1600" dirty="0">
                <a:solidFill>
                  <a:schemeClr val="bg1"/>
                </a:solidFill>
              </a:rPr>
              <a:t>EMS</a:t>
            </a:r>
            <a:r>
              <a:rPr lang="zh-CN" altLang="en-US" sz="1600" dirty="0">
                <a:solidFill>
                  <a:schemeClr val="bg1"/>
                </a:solidFill>
              </a:rPr>
              <a:t>审核能力要求</a:t>
            </a:r>
            <a:r>
              <a:rPr lang="zh-CN" altLang="en-US" sz="1600" b="0" i="1" dirty="0">
                <a:solidFill>
                  <a:schemeClr val="bg1"/>
                </a:solidFill>
              </a:rPr>
              <a:t>（针对整个审核组）</a:t>
            </a:r>
            <a:endParaRPr lang="en-US" altLang="zh-CN" sz="1600" b="0" i="1" dirty="0">
              <a:solidFill>
                <a:schemeClr val="bg1"/>
              </a:solidFill>
            </a:endParaRPr>
          </a:p>
          <a:p>
            <a:pPr lvl="1"/>
            <a:r>
              <a:rPr lang="en-US" altLang="zh-CN" sz="1600" dirty="0">
                <a:solidFill>
                  <a:schemeClr val="bg1"/>
                </a:solidFill>
              </a:rPr>
              <a:t>6.1  </a:t>
            </a:r>
            <a:r>
              <a:rPr lang="zh-CN" altLang="en-US" sz="1600" dirty="0">
                <a:solidFill>
                  <a:schemeClr val="bg1"/>
                </a:solidFill>
              </a:rPr>
              <a:t>对空气的排放</a:t>
            </a:r>
            <a:endParaRPr lang="en-US" altLang="zh-CN" sz="1600" dirty="0">
              <a:solidFill>
                <a:schemeClr val="bg1"/>
              </a:solidFill>
            </a:endParaRPr>
          </a:p>
          <a:p>
            <a:pPr lvl="1"/>
            <a:r>
              <a:rPr lang="en-US" altLang="zh-CN" sz="1600" dirty="0">
                <a:solidFill>
                  <a:schemeClr val="bg1"/>
                </a:solidFill>
              </a:rPr>
              <a:t>6.2  </a:t>
            </a:r>
            <a:r>
              <a:rPr lang="zh-CN" altLang="en-US" sz="1600" dirty="0">
                <a:solidFill>
                  <a:schemeClr val="bg1"/>
                </a:solidFill>
              </a:rPr>
              <a:t>对土壤的排放</a:t>
            </a:r>
            <a:endParaRPr lang="en-US" altLang="zh-CN" sz="1600" dirty="0">
              <a:solidFill>
                <a:schemeClr val="bg1"/>
              </a:solidFill>
            </a:endParaRPr>
          </a:p>
          <a:p>
            <a:pPr lvl="1"/>
            <a:r>
              <a:rPr lang="en-US" altLang="zh-CN" sz="1600" dirty="0">
                <a:solidFill>
                  <a:schemeClr val="bg1"/>
                </a:solidFill>
              </a:rPr>
              <a:t>6.3  </a:t>
            </a:r>
            <a:r>
              <a:rPr lang="zh-CN" altLang="en-US" sz="1600" dirty="0">
                <a:solidFill>
                  <a:schemeClr val="bg1"/>
                </a:solidFill>
              </a:rPr>
              <a:t>对水体的排放</a:t>
            </a:r>
            <a:endParaRPr lang="en-US" altLang="zh-CN" sz="1600" dirty="0">
              <a:solidFill>
                <a:schemeClr val="bg1"/>
              </a:solidFill>
            </a:endParaRPr>
          </a:p>
          <a:p>
            <a:pPr lvl="1"/>
            <a:r>
              <a:rPr lang="en-US" altLang="zh-CN" sz="1600" dirty="0">
                <a:solidFill>
                  <a:schemeClr val="bg1"/>
                </a:solidFill>
              </a:rPr>
              <a:t>6.4  </a:t>
            </a:r>
            <a:r>
              <a:rPr lang="zh-CN" altLang="en-US" sz="1600" dirty="0">
                <a:solidFill>
                  <a:schemeClr val="bg1"/>
                </a:solidFill>
              </a:rPr>
              <a:t>原材料、能源和自然资源的使用</a:t>
            </a:r>
            <a:endParaRPr lang="en-US" altLang="zh-CN" sz="1600" dirty="0">
              <a:solidFill>
                <a:schemeClr val="bg1"/>
              </a:solidFill>
            </a:endParaRPr>
          </a:p>
          <a:p>
            <a:pPr lvl="1"/>
            <a:r>
              <a:rPr lang="en-US" altLang="zh-CN" sz="1600" dirty="0">
                <a:solidFill>
                  <a:schemeClr val="bg1"/>
                </a:solidFill>
              </a:rPr>
              <a:t>6.5  </a:t>
            </a:r>
            <a:r>
              <a:rPr lang="zh-CN" altLang="en-US" sz="1600" dirty="0">
                <a:solidFill>
                  <a:schemeClr val="bg1"/>
                </a:solidFill>
              </a:rPr>
              <a:t>能量的逸散</a:t>
            </a:r>
            <a:endParaRPr lang="en-US" altLang="zh-CN" sz="1600" dirty="0">
              <a:solidFill>
                <a:schemeClr val="bg1"/>
              </a:solidFill>
            </a:endParaRPr>
          </a:p>
          <a:p>
            <a:pPr lvl="1"/>
            <a:r>
              <a:rPr lang="en-US" altLang="zh-CN" sz="1600" dirty="0">
                <a:solidFill>
                  <a:schemeClr val="bg1"/>
                </a:solidFill>
              </a:rPr>
              <a:t>6.6  </a:t>
            </a:r>
            <a:r>
              <a:rPr lang="zh-CN" altLang="en-US" sz="1600" dirty="0">
                <a:solidFill>
                  <a:schemeClr val="bg1"/>
                </a:solidFill>
              </a:rPr>
              <a:t>废弃物</a:t>
            </a:r>
          </a:p>
          <a:p>
            <a:pPr lvl="1"/>
            <a:r>
              <a:rPr lang="en-US" altLang="zh-CN" sz="1600" dirty="0">
                <a:solidFill>
                  <a:schemeClr val="bg1"/>
                </a:solidFill>
              </a:rPr>
              <a:t>6.7  </a:t>
            </a:r>
            <a:r>
              <a:rPr lang="zh-CN" altLang="en-US" sz="1600" dirty="0">
                <a:solidFill>
                  <a:schemeClr val="bg1"/>
                </a:solidFill>
              </a:rPr>
              <a:t>物理特性</a:t>
            </a:r>
            <a:endParaRPr lang="en-US" altLang="zh-CN" sz="1600" dirty="0">
              <a:solidFill>
                <a:schemeClr val="bg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271382" name="Rectangle 22"/>
          <p:cNvSpPr>
            <a:spLocks noChangeArrowheads="1"/>
          </p:cNvSpPr>
          <p:nvPr/>
        </p:nvSpPr>
        <p:spPr bwMode="gray">
          <a:xfrm>
            <a:off x="611187" y="1142984"/>
            <a:ext cx="7862887" cy="4093428"/>
          </a:xfrm>
          <a:prstGeom prst="rect">
            <a:avLst/>
          </a:prstGeom>
          <a:noFill/>
          <a:ln w="9525" algn="ctr">
            <a:noFill/>
            <a:miter lim="800000"/>
            <a:headEnd/>
            <a:tailEnd/>
          </a:ln>
          <a:effectLst/>
        </p:spPr>
        <p:txBody>
          <a:bodyPr wrap="square" anchor="ctr">
            <a:spAutoFit/>
          </a:bodyPr>
          <a:lstStyle/>
          <a:p>
            <a:pPr marL="457200" indent="-457200">
              <a:buAutoNum type="arabicPlain" startAt="7"/>
            </a:pPr>
            <a:r>
              <a:rPr lang="zh-CN" altLang="en-US" sz="2000" dirty="0" smtClean="0">
                <a:solidFill>
                  <a:schemeClr val="bg1"/>
                </a:solidFill>
              </a:rPr>
              <a:t>其他</a:t>
            </a:r>
            <a:r>
              <a:rPr lang="zh-CN" altLang="en-US" sz="2000" dirty="0">
                <a:solidFill>
                  <a:schemeClr val="bg1"/>
                </a:solidFill>
              </a:rPr>
              <a:t>人员的能力</a:t>
            </a:r>
            <a:r>
              <a:rPr lang="zh-CN" altLang="en-US" sz="2000" dirty="0" smtClean="0">
                <a:solidFill>
                  <a:schemeClr val="bg1"/>
                </a:solidFill>
              </a:rPr>
              <a:t>要求</a:t>
            </a:r>
            <a:endParaRPr lang="en-US" altLang="zh-CN" sz="2000" dirty="0" smtClean="0">
              <a:solidFill>
                <a:schemeClr val="bg1"/>
              </a:solidFill>
            </a:endParaRPr>
          </a:p>
          <a:p>
            <a:pPr marL="457200" indent="-457200"/>
            <a:endParaRPr lang="zh-CN" altLang="en-US" sz="2000" dirty="0">
              <a:solidFill>
                <a:schemeClr val="bg1"/>
              </a:solidFill>
            </a:endParaRPr>
          </a:p>
          <a:p>
            <a:r>
              <a:rPr lang="en-US" altLang="zh-CN" sz="2000" dirty="0">
                <a:solidFill>
                  <a:schemeClr val="bg1"/>
                </a:solidFill>
              </a:rPr>
              <a:t>7.1  </a:t>
            </a:r>
            <a:r>
              <a:rPr lang="zh-CN" altLang="en-US" sz="2000" dirty="0">
                <a:solidFill>
                  <a:schemeClr val="bg1"/>
                </a:solidFill>
              </a:rPr>
              <a:t>实施申请评审以确定所需的审核组能力、选择审核组成员</a:t>
            </a:r>
          </a:p>
          <a:p>
            <a:r>
              <a:rPr lang="zh-CN" altLang="en-US" sz="2000" dirty="0">
                <a:solidFill>
                  <a:schemeClr val="bg1"/>
                </a:solidFill>
              </a:rPr>
              <a:t>       和确定审核时间的人员</a:t>
            </a:r>
          </a:p>
          <a:p>
            <a:pPr lvl="2"/>
            <a:r>
              <a:rPr lang="en-US" altLang="zh-CN" sz="2000" dirty="0">
                <a:solidFill>
                  <a:schemeClr val="bg1"/>
                </a:solidFill>
              </a:rPr>
              <a:t>7.1.1  </a:t>
            </a:r>
            <a:r>
              <a:rPr lang="zh-CN" altLang="en-US" sz="2000" dirty="0">
                <a:solidFill>
                  <a:schemeClr val="bg1"/>
                </a:solidFill>
              </a:rPr>
              <a:t>环境术语</a:t>
            </a:r>
            <a:endParaRPr lang="en-US" altLang="zh-CN" sz="2000" dirty="0">
              <a:solidFill>
                <a:schemeClr val="bg1"/>
              </a:solidFill>
            </a:endParaRPr>
          </a:p>
          <a:p>
            <a:pPr lvl="2"/>
            <a:r>
              <a:rPr lang="en-US" altLang="zh-CN" sz="2000" dirty="0">
                <a:solidFill>
                  <a:schemeClr val="bg1"/>
                </a:solidFill>
              </a:rPr>
              <a:t>7.1.2  </a:t>
            </a:r>
            <a:r>
              <a:rPr lang="zh-CN" altLang="en-US" sz="2000" dirty="0">
                <a:solidFill>
                  <a:schemeClr val="bg1"/>
                </a:solidFill>
              </a:rPr>
              <a:t>环境因素与影响及其环境显著性的识别与评估技术</a:t>
            </a:r>
            <a:endParaRPr lang="en-US" altLang="zh-CN" sz="2000" dirty="0">
              <a:solidFill>
                <a:schemeClr val="bg1"/>
              </a:solidFill>
            </a:endParaRPr>
          </a:p>
          <a:p>
            <a:pPr lvl="2"/>
            <a:r>
              <a:rPr lang="en-US" altLang="zh-CN" sz="2000" dirty="0">
                <a:solidFill>
                  <a:schemeClr val="bg1"/>
                </a:solidFill>
              </a:rPr>
              <a:t>7.1.3  </a:t>
            </a:r>
            <a:r>
              <a:rPr lang="zh-CN" altLang="en-US" sz="2000" dirty="0">
                <a:solidFill>
                  <a:schemeClr val="bg1"/>
                </a:solidFill>
              </a:rPr>
              <a:t>与现场相关的</a:t>
            </a:r>
            <a:r>
              <a:rPr lang="zh-CN" altLang="en-US" sz="2000" dirty="0" smtClean="0">
                <a:solidFill>
                  <a:schemeClr val="bg1"/>
                </a:solidFill>
              </a:rPr>
              <a:t>因素</a:t>
            </a:r>
            <a:endParaRPr lang="en-US" altLang="zh-CN" sz="2000" dirty="0" smtClean="0">
              <a:solidFill>
                <a:schemeClr val="bg1"/>
              </a:solidFill>
            </a:endParaRPr>
          </a:p>
          <a:p>
            <a:endParaRPr lang="en-US" altLang="zh-CN" sz="2000" dirty="0">
              <a:solidFill>
                <a:schemeClr val="bg1"/>
              </a:solidFill>
            </a:endParaRPr>
          </a:p>
          <a:p>
            <a:r>
              <a:rPr lang="en-US" altLang="zh-CN" sz="2000" dirty="0">
                <a:solidFill>
                  <a:schemeClr val="bg1"/>
                </a:solidFill>
              </a:rPr>
              <a:t>7.2  </a:t>
            </a:r>
            <a:r>
              <a:rPr lang="zh-CN" altLang="en-US" sz="2000" dirty="0">
                <a:solidFill>
                  <a:schemeClr val="bg1"/>
                </a:solidFill>
              </a:rPr>
              <a:t>复核审核报告和做出审核决定的人员</a:t>
            </a:r>
          </a:p>
          <a:p>
            <a:pPr lvl="2"/>
            <a:r>
              <a:rPr lang="en-US" altLang="zh-CN" sz="2000" dirty="0">
                <a:solidFill>
                  <a:schemeClr val="bg1"/>
                </a:solidFill>
              </a:rPr>
              <a:t>7.2.1  </a:t>
            </a:r>
            <a:r>
              <a:rPr lang="zh-CN" altLang="en-US" sz="2000" dirty="0">
                <a:solidFill>
                  <a:schemeClr val="bg1"/>
                </a:solidFill>
              </a:rPr>
              <a:t>环境术语</a:t>
            </a:r>
            <a:endParaRPr lang="en-US" altLang="zh-CN" sz="2000" dirty="0">
              <a:solidFill>
                <a:schemeClr val="bg1"/>
              </a:solidFill>
            </a:endParaRPr>
          </a:p>
          <a:p>
            <a:pPr lvl="2"/>
            <a:r>
              <a:rPr lang="en-US" altLang="zh-CN" sz="2000" dirty="0">
                <a:solidFill>
                  <a:schemeClr val="bg1"/>
                </a:solidFill>
              </a:rPr>
              <a:t>7.2.2  </a:t>
            </a:r>
            <a:r>
              <a:rPr lang="zh-CN" altLang="en-US" sz="2000" dirty="0">
                <a:solidFill>
                  <a:schemeClr val="bg1"/>
                </a:solidFill>
              </a:rPr>
              <a:t>环境因素与影响及其环境显著性的识别与评估技术</a:t>
            </a:r>
            <a:endParaRPr lang="en-US" altLang="zh-CN" sz="2000" dirty="0">
              <a:solidFill>
                <a:schemeClr val="bg1"/>
              </a:solidFill>
            </a:endParaRPr>
          </a:p>
          <a:p>
            <a:pPr lvl="2"/>
            <a:r>
              <a:rPr lang="en-US" altLang="zh-CN" sz="2000" dirty="0">
                <a:solidFill>
                  <a:schemeClr val="bg1"/>
                </a:solidFill>
              </a:rPr>
              <a:t>7.2.3  </a:t>
            </a:r>
            <a:r>
              <a:rPr lang="zh-CN" altLang="en-US" sz="2000" dirty="0">
                <a:solidFill>
                  <a:schemeClr val="bg1"/>
                </a:solidFill>
              </a:rPr>
              <a:t>环境绩效评估</a:t>
            </a:r>
            <a:r>
              <a:rPr lang="en-US" altLang="zh-CN" sz="2000" dirty="0">
                <a:solidFill>
                  <a:schemeClr val="bg1"/>
                </a:solidFill>
              </a:rPr>
              <a:t> </a:t>
            </a:r>
          </a:p>
          <a:p>
            <a:pPr lvl="2"/>
            <a:r>
              <a:rPr lang="en-US" altLang="zh-CN" sz="2000" dirty="0">
                <a:solidFill>
                  <a:schemeClr val="bg1"/>
                </a:solidFill>
              </a:rPr>
              <a:t>7.2.4  </a:t>
            </a:r>
            <a:r>
              <a:rPr lang="zh-CN" altLang="en-US" sz="2000" dirty="0">
                <a:solidFill>
                  <a:schemeClr val="bg1"/>
                </a:solidFill>
              </a:rPr>
              <a:t>法规和其他要求</a:t>
            </a:r>
            <a:endParaRPr lang="en-US" altLang="zh-CN" sz="2000" dirty="0">
              <a:solidFill>
                <a:schemeClr val="bg1"/>
              </a:solidFill>
            </a:endParaRPr>
          </a:p>
        </p:txBody>
      </p:sp>
      <p:sp>
        <p:nvSpPr>
          <p:cNvPr id="5" name="Rectangle 1"/>
          <p:cNvSpPr>
            <a:spLocks noChangeArrowheads="1"/>
          </p:cNvSpPr>
          <p:nvPr/>
        </p:nvSpPr>
        <p:spPr bwMode="gray">
          <a:xfrm>
            <a:off x="1116013" y="206375"/>
            <a:ext cx="7358062" cy="701987"/>
          </a:xfrm>
          <a:prstGeom prst="rect">
            <a:avLst/>
          </a:prstGeom>
          <a:noFill/>
          <a:ln w="9525" algn="ctr">
            <a:noFill/>
            <a:miter lim="800000"/>
            <a:headEnd/>
            <a:tailEnd/>
          </a:ln>
        </p:spPr>
        <p:txBody>
          <a:bodyPr tIns="0" bIns="0" anchor="ctr">
            <a:spAutoFit/>
          </a:bodyPr>
          <a:lstStyle/>
          <a:p>
            <a:pPr eaLnBrk="0" hangingPunct="0">
              <a:lnSpc>
                <a:spcPct val="120000"/>
              </a:lnSpc>
              <a:spcAft>
                <a:spcPts val="0"/>
              </a:spcAft>
            </a:pPr>
            <a:r>
              <a:rPr lang="en-US" altLang="zh-CN" sz="2000" dirty="0">
                <a:solidFill>
                  <a:srgbClr val="FFFF00"/>
                </a:solidFill>
                <a:latin typeface="Arial" pitchFamily="34" charset="0"/>
                <a:ea typeface="黑体" pitchFamily="49" charset="-122"/>
                <a:cs typeface="Arial" pitchFamily="34" charset="0"/>
              </a:rPr>
              <a:t>ISO/IEC TS </a:t>
            </a:r>
            <a:r>
              <a:rPr lang="en-US" altLang="zh-CN" sz="2000" dirty="0" smtClean="0">
                <a:solidFill>
                  <a:srgbClr val="FFFF00"/>
                </a:solidFill>
                <a:latin typeface="Arial" pitchFamily="34" charset="0"/>
                <a:ea typeface="黑体" pitchFamily="49" charset="-122"/>
                <a:cs typeface="Arial" pitchFamily="34" charset="0"/>
              </a:rPr>
              <a:t>17021-2:2012 </a:t>
            </a:r>
            <a:r>
              <a:rPr lang="zh-CN" altLang="en-US" sz="2000" dirty="0" smtClean="0">
                <a:solidFill>
                  <a:srgbClr val="FFFF00"/>
                </a:solidFill>
                <a:latin typeface="Arial" pitchFamily="34" charset="0"/>
                <a:ea typeface="黑体" pitchFamily="49" charset="-122"/>
                <a:cs typeface="Arial" pitchFamily="34" charset="0"/>
              </a:rPr>
              <a:t>合格</a:t>
            </a:r>
            <a:r>
              <a:rPr lang="zh-CN" altLang="en-US" sz="2000" dirty="0">
                <a:solidFill>
                  <a:srgbClr val="FFFF00"/>
                </a:solidFill>
                <a:latin typeface="Arial" pitchFamily="34" charset="0"/>
                <a:ea typeface="黑体" pitchFamily="49" charset="-122"/>
                <a:cs typeface="Arial" pitchFamily="34" charset="0"/>
              </a:rPr>
              <a:t>评定 </a:t>
            </a:r>
            <a:r>
              <a:rPr lang="en-US" altLang="zh-CN" sz="2000" dirty="0">
                <a:solidFill>
                  <a:srgbClr val="FFFF00"/>
                </a:solidFill>
                <a:latin typeface="Arial" pitchFamily="34" charset="0"/>
                <a:ea typeface="黑体" pitchFamily="49" charset="-122"/>
                <a:cs typeface="Arial" pitchFamily="34" charset="0"/>
              </a:rPr>
              <a:t>– </a:t>
            </a:r>
            <a:r>
              <a:rPr lang="zh-CN" altLang="en-US" sz="2000" dirty="0">
                <a:solidFill>
                  <a:srgbClr val="FFFF00"/>
                </a:solidFill>
                <a:latin typeface="Arial" pitchFamily="34" charset="0"/>
                <a:ea typeface="黑体" pitchFamily="49" charset="-122"/>
                <a:cs typeface="Arial" pitchFamily="34" charset="0"/>
              </a:rPr>
              <a:t>管理体系审核认证机构的要求 </a:t>
            </a:r>
            <a:r>
              <a:rPr lang="en-US" altLang="zh-CN" sz="2000" dirty="0">
                <a:solidFill>
                  <a:srgbClr val="FFFF00"/>
                </a:solidFill>
                <a:latin typeface="Arial" pitchFamily="34" charset="0"/>
                <a:ea typeface="黑体" pitchFamily="49" charset="-122"/>
                <a:cs typeface="Arial" pitchFamily="34" charset="0"/>
              </a:rPr>
              <a:t>– </a:t>
            </a:r>
            <a:r>
              <a:rPr lang="zh-CN" altLang="en-US" sz="2000" dirty="0">
                <a:solidFill>
                  <a:srgbClr val="FFFF00"/>
                </a:solidFill>
                <a:latin typeface="Arial" pitchFamily="34" charset="0"/>
                <a:ea typeface="黑体" pitchFamily="49" charset="-122"/>
                <a:cs typeface="Arial" pitchFamily="34" charset="0"/>
              </a:rPr>
              <a:t>第</a:t>
            </a:r>
            <a:r>
              <a:rPr lang="en-US" altLang="zh-CN" sz="2000" dirty="0">
                <a:solidFill>
                  <a:srgbClr val="FFFF00"/>
                </a:solidFill>
                <a:latin typeface="Arial" pitchFamily="34" charset="0"/>
                <a:ea typeface="黑体" pitchFamily="49" charset="-122"/>
                <a:cs typeface="Arial" pitchFamily="34" charset="0"/>
              </a:rPr>
              <a:t>2</a:t>
            </a:r>
            <a:r>
              <a:rPr lang="zh-CN" altLang="en-US" sz="2000" dirty="0">
                <a:solidFill>
                  <a:srgbClr val="FFFF00"/>
                </a:solidFill>
                <a:latin typeface="Arial" pitchFamily="34" charset="0"/>
                <a:ea typeface="黑体" pitchFamily="49" charset="-122"/>
                <a:cs typeface="Arial" pitchFamily="34" charset="0"/>
              </a:rPr>
              <a:t>部分：环境管理体系审核和认证的能力要求</a:t>
            </a:r>
            <a:endParaRPr lang="zh-CN" altLang="en-US" sz="2000" b="0" dirty="0">
              <a:solidFill>
                <a:srgbClr val="FFFF00"/>
              </a:solidFill>
              <a:latin typeface="Arial" pitchFamily="34" charset="0"/>
              <a:ea typeface="黑体" pitchFamily="49" charset="-122"/>
              <a:cs typeface="Arial"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graphicFrame>
        <p:nvGraphicFramePr>
          <p:cNvPr id="2" name="Group 44"/>
          <p:cNvGraphicFramePr>
            <a:graphicFrameLocks noGrp="1"/>
          </p:cNvGraphicFramePr>
          <p:nvPr/>
        </p:nvGraphicFramePr>
        <p:xfrm>
          <a:off x="672776" y="1390296"/>
          <a:ext cx="7947836" cy="4967662"/>
        </p:xfrm>
        <a:graphic>
          <a:graphicData uri="http://schemas.openxmlformats.org/drawingml/2006/table">
            <a:tbl>
              <a:tblPr/>
              <a:tblGrid>
                <a:gridCol w="3814818"/>
                <a:gridCol w="1586005"/>
                <a:gridCol w="1396346"/>
                <a:gridCol w="1150667"/>
              </a:tblGrid>
              <a:tr h="668391">
                <a:tc rowSpan="2">
                  <a:txBody>
                    <a:bodyPr/>
                    <a:lstStyle/>
                    <a:p>
                      <a:pPr marL="0" marR="0" lvl="0" indent="0" algn="r" defTabSz="914400" rtl="0" eaLnBrk="1" fontAlgn="base" latinLnBrk="0" hangingPunct="1">
                        <a:lnSpc>
                          <a:spcPct val="100000"/>
                        </a:lnSpc>
                        <a:spcBef>
                          <a:spcPts val="0"/>
                        </a:spcBef>
                        <a:spcAft>
                          <a:spcPct val="0"/>
                        </a:spcAft>
                        <a:buClrTx/>
                        <a:buSzTx/>
                        <a:buFontTx/>
                        <a:buNone/>
                        <a:tabLst/>
                      </a:pPr>
                      <a:r>
                        <a:rPr kumimoji="0" lang="zh-CN" altLang="en-US"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rPr>
                        <a:t>认证职能</a:t>
                      </a:r>
                      <a:endParaRPr kumimoji="0" lang="en-US" altLang="zh-CN"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endParaRPr>
                    </a:p>
                    <a:p>
                      <a:pPr marL="0" marR="0" lvl="0" indent="0" algn="l" defTabSz="914400" rtl="0" eaLnBrk="1" fontAlgn="base" latinLnBrk="0" hangingPunct="1">
                        <a:lnSpc>
                          <a:spcPct val="100000"/>
                        </a:lnSpc>
                        <a:spcBef>
                          <a:spcPts val="0"/>
                        </a:spcBef>
                        <a:spcAft>
                          <a:spcPct val="0"/>
                        </a:spcAft>
                        <a:buClrTx/>
                        <a:buSzTx/>
                        <a:buFontTx/>
                        <a:buNone/>
                        <a:tabLst/>
                      </a:pPr>
                      <a:r>
                        <a:rPr kumimoji="0" lang="zh-CN" altLang="en-US"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rPr>
                        <a:t>知识</a:t>
                      </a:r>
                      <a:endParaRPr kumimoji="0" lang="en-US" altLang="zh-CN"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ap="flat" cmpd="sng" algn="ctr">
                      <a:solidFill>
                        <a:schemeClr val="accent5">
                          <a:lumMod val="20000"/>
                          <a:lumOff val="80000"/>
                        </a:schemeClr>
                      </a:solidFill>
                      <a:prstDash val="solid"/>
                      <a:round/>
                      <a:headEnd type="none" w="med" len="med"/>
                      <a:tailEnd type="none" w="med" len="med"/>
                    </a:lnTlToBr>
                    <a:lnBlToTr>
                      <a:noFill/>
                    </a:lnBlToTr>
                    <a:solidFill>
                      <a:srgbClr val="0070C0"/>
                    </a:solidFill>
                  </a:tcPr>
                </a:tc>
                <a:tc rowSpan="2">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zh-CN" altLang="en-US"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rPr>
                        <a:t>申请评审以确定所需的审核组能力、选择审核组成员和确定审核时间</a:t>
                      </a:r>
                      <a:endParaRPr kumimoji="0" lang="en-US" altLang="zh-CN"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rowSpan="2">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zh-CN" altLang="en-US"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rPr>
                        <a:t>复核审核报告和做出认证决定</a:t>
                      </a:r>
                      <a:endParaRPr kumimoji="0" lang="en-US" altLang="zh-CN"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zh-CN" altLang="en-US"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rPr>
                        <a:t>审核</a:t>
                      </a:r>
                      <a:endParaRPr kumimoji="0" lang="en-US" altLang="zh-CN"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r>
              <a:tr h="643754">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zh-CN" altLang="en-US"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rPr>
                        <a:t>领导</a:t>
                      </a:r>
                      <a:endParaRPr kumimoji="0" lang="en-US" altLang="zh-CN"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endParaRPr>
                    </a:p>
                    <a:p>
                      <a:pPr marL="0" marR="0" lvl="0" indent="0" algn="ctr" defTabSz="914400" rtl="0" eaLnBrk="1" fontAlgn="base" latinLnBrk="0" hangingPunct="1">
                        <a:lnSpc>
                          <a:spcPct val="100000"/>
                        </a:lnSpc>
                        <a:spcBef>
                          <a:spcPts val="0"/>
                        </a:spcBef>
                        <a:spcAft>
                          <a:spcPct val="0"/>
                        </a:spcAft>
                        <a:buClrTx/>
                        <a:buSzTx/>
                        <a:buFontTx/>
                        <a:buNone/>
                        <a:tabLst/>
                      </a:pPr>
                      <a:r>
                        <a:rPr kumimoji="0" lang="zh-CN" altLang="en-US"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rPr>
                        <a:t>审核组</a:t>
                      </a:r>
                      <a:endParaRPr kumimoji="0" lang="en-US" altLang="zh-CN" sz="1800" b="0" i="0" u="none" strike="noStrike" cap="none" normalizeH="0" baseline="0" dirty="0" smtClean="0">
                        <a:ln>
                          <a:noFill/>
                        </a:ln>
                        <a:solidFill>
                          <a:srgbClr val="FFFF00"/>
                        </a:solidFill>
                        <a:effectLst/>
                        <a:latin typeface="Arial" pitchFamily="34" charset="0"/>
                        <a:ea typeface="黑体" pitchFamily="49" charset="-122"/>
                        <a:cs typeface="Times New Roman" pitchFamily="18"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70C0"/>
                    </a:solidFill>
                  </a:tcPr>
                </a:tc>
              </a:tr>
              <a:tr h="550863">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800" b="0" i="1" u="none" strike="noStrike" cap="none" normalizeH="0" baseline="0" dirty="0" smtClean="0">
                          <a:ln>
                            <a:noFill/>
                          </a:ln>
                          <a:solidFill>
                            <a:srgbClr val="FFFF00"/>
                          </a:solidFill>
                          <a:effectLst/>
                          <a:latin typeface="Tahoma" pitchFamily="34" charset="0"/>
                          <a:ea typeface="宋体" pitchFamily="2" charset="-122"/>
                        </a:rPr>
                        <a:t>质量管理术语、原则、实践和技巧</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endPar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      6.3.1</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        5.2</a:t>
                      </a:r>
                      <a:endParaRPr kumimoji="0" lang="zh-CN"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r>
              <a:tr h="550863">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800" b="0" i="1" u="none" strike="noStrike" cap="none" normalizeH="0" baseline="0" dirty="0" smtClean="0">
                          <a:ln>
                            <a:noFill/>
                          </a:ln>
                          <a:solidFill>
                            <a:srgbClr val="FFFF00"/>
                          </a:solidFill>
                          <a:effectLst/>
                          <a:latin typeface="Tahoma" pitchFamily="34" charset="0"/>
                          <a:ea typeface="宋体" pitchFamily="2" charset="-122"/>
                        </a:rPr>
                        <a:t>业务管理实践</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endPar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endPar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     </a:t>
                      </a: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5.4</a:t>
                      </a:r>
                      <a:endParaRPr kumimoji="0" lang="zh-CN"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r>
              <a:tr h="40163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800" b="0" i="0" u="none" strike="noStrike" cap="none" normalizeH="0" baseline="0" dirty="0" smtClean="0">
                          <a:ln>
                            <a:noFill/>
                          </a:ln>
                          <a:solidFill>
                            <a:schemeClr val="bg1"/>
                          </a:solidFill>
                          <a:effectLst/>
                          <a:latin typeface="Tahoma" pitchFamily="34" charset="0"/>
                          <a:ea typeface="宋体" pitchFamily="2" charset="-122"/>
                        </a:rPr>
                        <a:t>审核原则、实践和技巧</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endPar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zh-CN"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a:t>
                      </a:r>
                      <a:endParaRPr kumimoji="0" lang="zh-CN"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r>
              <a:tr h="40163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en-US" altLang="zh-CN" sz="1800" b="0" i="1" u="none" strike="noStrike" kern="1200" cap="none" normalizeH="0" baseline="0" dirty="0" smtClean="0">
                          <a:ln>
                            <a:noFill/>
                          </a:ln>
                          <a:solidFill>
                            <a:srgbClr val="FFFF00"/>
                          </a:solidFill>
                          <a:effectLst/>
                          <a:latin typeface="Tahoma" pitchFamily="34" charset="0"/>
                          <a:ea typeface="宋体" pitchFamily="2" charset="-122"/>
                          <a:cs typeface="+mn-cs"/>
                        </a:rPr>
                        <a:t>QMS </a:t>
                      </a:r>
                      <a:r>
                        <a:rPr kumimoji="0" lang="zh-CN" altLang="en-US" sz="1800" b="0" i="1" u="none" strike="noStrike" kern="1200" cap="none" normalizeH="0" baseline="0" dirty="0" smtClean="0">
                          <a:ln>
                            <a:noFill/>
                          </a:ln>
                          <a:solidFill>
                            <a:srgbClr val="FFFF00"/>
                          </a:solidFill>
                          <a:effectLst/>
                          <a:latin typeface="Tahoma" pitchFamily="34" charset="0"/>
                          <a:ea typeface="宋体" pitchFamily="2" charset="-122"/>
                          <a:cs typeface="+mn-cs"/>
                        </a:rPr>
                        <a:t>标准和规范性文件</a:t>
                      </a:r>
                      <a:endParaRPr kumimoji="0" lang="en-US" altLang="zh-CN" sz="1800" b="0" i="1" u="none" strike="noStrike" kern="1200" cap="none" normalizeH="0" baseline="0" dirty="0" smtClean="0">
                        <a:ln>
                          <a:noFill/>
                        </a:ln>
                        <a:solidFill>
                          <a:srgbClr val="FFFF00"/>
                        </a:solidFill>
                        <a:effectLst/>
                        <a:latin typeface="Tahoma" pitchFamily="34" charset="0"/>
                        <a:ea typeface="宋体" pitchFamily="2" charset="-122"/>
                        <a:cs typeface="+mn-cs"/>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rPr>
                        <a:t>   </a:t>
                      </a: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6.2.1</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rPr>
                        <a:t>   </a:t>
                      </a: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6.3.2</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a:t>
                      </a:r>
                      <a:r>
                        <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rPr>
                        <a:t>   </a:t>
                      </a: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5.3</a:t>
                      </a:r>
                      <a:endParaRPr kumimoji="0" lang="zh-CN"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r>
              <a:tr h="40163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pPr>
                      <a:r>
                        <a:rPr kumimoji="0" lang="zh-CN" altLang="en-US" sz="1800" b="0" i="0" u="none" strike="noStrike" kern="1200" cap="none" normalizeH="0" baseline="0" dirty="0" smtClean="0">
                          <a:ln>
                            <a:noFill/>
                          </a:ln>
                          <a:solidFill>
                            <a:schemeClr val="bg1"/>
                          </a:solidFill>
                          <a:effectLst/>
                          <a:latin typeface="Tahoma" pitchFamily="34" charset="0"/>
                          <a:ea typeface="宋体" pitchFamily="2" charset="-122"/>
                          <a:cs typeface="+mn-cs"/>
                        </a:rPr>
                        <a:t>认证机构的过程</a:t>
                      </a:r>
                      <a:endParaRPr kumimoji="0" lang="en-US" altLang="zh-CN" sz="1800" b="0" i="0" u="none" strike="noStrike" kern="1200" cap="none" normalizeH="0" baseline="0" dirty="0" smtClean="0">
                        <a:ln>
                          <a:noFill/>
                        </a:ln>
                        <a:solidFill>
                          <a:schemeClr val="bg1"/>
                        </a:solidFill>
                        <a:effectLst/>
                        <a:latin typeface="Tahoma" pitchFamily="34" charset="0"/>
                        <a:ea typeface="宋体" pitchFamily="2" charset="-122"/>
                        <a:cs typeface="+mn-cs"/>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6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endPar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r>
              <a:tr h="54768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defRPr/>
                      </a:pPr>
                      <a:r>
                        <a:rPr kumimoji="0" lang="zh-CN" altLang="en-US" sz="1800" b="0" i="1" u="none" strike="noStrike" kern="1200" cap="none" normalizeH="0" baseline="0" dirty="0" smtClean="0">
                          <a:ln>
                            <a:noFill/>
                          </a:ln>
                          <a:solidFill>
                            <a:srgbClr val="FFFF00"/>
                          </a:solidFill>
                          <a:effectLst/>
                          <a:latin typeface="Tahoma" pitchFamily="34" charset="0"/>
                          <a:ea typeface="宋体" pitchFamily="2" charset="-122"/>
                          <a:cs typeface="+mn-cs"/>
                        </a:rPr>
                        <a:t>客户业务领域</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rPr>
                        <a:t>   </a:t>
                      </a: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6.2.2</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   </a:t>
                      </a: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6.3.3</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a:t>
                      </a:r>
                      <a:r>
                        <a:rPr kumimoji="0" lang="en-US" altLang="zh-CN"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a:t>
                      </a:r>
                      <a:r>
                        <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rPr>
                        <a:t>   </a:t>
                      </a: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5.5</a:t>
                      </a:r>
                      <a:endParaRPr kumimoji="0" lang="zh-CN"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r>
              <a:tr h="547688">
                <a:tc>
                  <a:txBody>
                    <a:bodyPr/>
                    <a:lstStyle/>
                    <a:p>
                      <a:pPr marL="87313" marR="0" lvl="0" indent="0" algn="l" defTabSz="914400" rtl="0" eaLnBrk="0" fontAlgn="base" latinLnBrk="0" hangingPunct="0">
                        <a:lnSpc>
                          <a:spcPct val="100000"/>
                        </a:lnSpc>
                        <a:spcBef>
                          <a:spcPts val="0"/>
                        </a:spcBef>
                        <a:spcAft>
                          <a:spcPct val="0"/>
                        </a:spcAft>
                        <a:buClr>
                          <a:schemeClr val="hlink"/>
                        </a:buClr>
                        <a:buSzPct val="70000"/>
                        <a:buFont typeface="Wingdings" pitchFamily="2" charset="2"/>
                        <a:buNone/>
                        <a:tabLst/>
                        <a:defRPr/>
                      </a:pPr>
                      <a:r>
                        <a:rPr kumimoji="0" lang="zh-CN" altLang="en-US" sz="1800" b="0" i="1" u="none" strike="noStrike" kern="1200" cap="none" normalizeH="0" baseline="0" dirty="0" smtClean="0">
                          <a:ln>
                            <a:noFill/>
                          </a:ln>
                          <a:solidFill>
                            <a:srgbClr val="FFFF00"/>
                          </a:solidFill>
                          <a:effectLst/>
                          <a:latin typeface="Tahoma" pitchFamily="34" charset="0"/>
                          <a:ea typeface="宋体" pitchFamily="2" charset="-122"/>
                          <a:cs typeface="+mn-cs"/>
                        </a:rPr>
                        <a:t>客户产品、过程和组织</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kern="1200" cap="none" normalizeH="0" baseline="0" dirty="0" smtClean="0">
                          <a:ln>
                            <a:noFill/>
                          </a:ln>
                          <a:solidFill>
                            <a:schemeClr val="bg1"/>
                          </a:solidFill>
                          <a:effectLst/>
                          <a:latin typeface="Arial" pitchFamily="34" charset="0"/>
                          <a:ea typeface="黑体" pitchFamily="49" charset="-122"/>
                          <a:cs typeface="Arial" pitchFamily="34" charset="0"/>
                        </a:rPr>
                        <a:t>X </a:t>
                      </a:r>
                      <a:r>
                        <a:rPr kumimoji="0" lang="en-US"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rPr>
                        <a:t>  </a:t>
                      </a: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6.2.3</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pPr>
                      <a:endParaRPr kumimoji="0" lang="zh-CN" altLang="zh-CN" sz="1600" b="0" i="0" u="none" strike="noStrike" cap="none" normalizeH="0" baseline="0" dirty="0" smtClean="0">
                        <a:ln>
                          <a:noFill/>
                        </a:ln>
                        <a:solidFill>
                          <a:srgbClr val="FFFF00"/>
                        </a:solidFill>
                        <a:effectLst/>
                        <a:latin typeface="Arial" pitchFamily="34" charset="0"/>
                        <a:ea typeface="黑体" pitchFamily="49" charset="-122"/>
                        <a:cs typeface="Arial" pitchFamily="34" charset="0"/>
                      </a:endParaRP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c>
                  <a:txBody>
                    <a:bodyPr/>
                    <a:lstStyle/>
                    <a:p>
                      <a:pPr marL="0" marR="0" lvl="0" indent="127000" algn="l" defTabSz="914400" rtl="0" eaLnBrk="1" fontAlgn="base" latinLnBrk="0" hangingPunct="1">
                        <a:lnSpc>
                          <a:spcPct val="100000"/>
                        </a:lnSpc>
                        <a:spcBef>
                          <a:spcPts val="0"/>
                        </a:spcBef>
                        <a:spcAft>
                          <a:spcPct val="0"/>
                        </a:spcAft>
                        <a:buClrTx/>
                        <a:buSzTx/>
                        <a:buFontTx/>
                        <a:buNone/>
                        <a:tabLst/>
                        <a:defRPr/>
                      </a:pPr>
                      <a:r>
                        <a:rPr kumimoji="0" lang="zh-CN" altLang="en-US" sz="1600" b="1" i="0" u="none" strike="noStrike" cap="none" normalizeH="0" baseline="0" dirty="0" smtClean="0">
                          <a:ln>
                            <a:noFill/>
                          </a:ln>
                          <a:solidFill>
                            <a:schemeClr val="bg1"/>
                          </a:solidFill>
                          <a:effectLst/>
                          <a:latin typeface="Arial" pitchFamily="34" charset="0"/>
                          <a:ea typeface="黑体" pitchFamily="49" charset="-122"/>
                          <a:cs typeface="Arial" pitchFamily="34" charset="0"/>
                        </a:rPr>
                        <a:t>X     </a:t>
                      </a:r>
                      <a:r>
                        <a:rPr kumimoji="0" lang="en-US" altLang="zh-CN" sz="1600" b="1" i="0" u="none" strike="noStrike" cap="none" normalizeH="0" baseline="0" dirty="0" smtClean="0">
                          <a:ln>
                            <a:noFill/>
                          </a:ln>
                          <a:solidFill>
                            <a:srgbClr val="FFFF00"/>
                          </a:solidFill>
                          <a:effectLst/>
                          <a:latin typeface="Arial" pitchFamily="34" charset="0"/>
                          <a:ea typeface="黑体" pitchFamily="49" charset="-122"/>
                          <a:cs typeface="Arial" pitchFamily="34" charset="0"/>
                        </a:rPr>
                        <a:t>5.6</a:t>
                      </a:r>
                    </a:p>
                  </a:txBody>
                  <a:tcPr marL="72000" marR="72000" marT="72000" marB="72000" anchor="ctr" horzOverflow="overflow">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a:noFill/>
                    </a:lnTlToBr>
                    <a:lnBlToTr>
                      <a:noFill/>
                    </a:lnBlToTr>
                    <a:solidFill>
                      <a:srgbClr val="00B050"/>
                    </a:solidFill>
                  </a:tcPr>
                </a:tc>
              </a:tr>
            </a:tbl>
          </a:graphicData>
        </a:graphic>
      </p:graphicFrame>
      <p:sp>
        <p:nvSpPr>
          <p:cNvPr id="3" name="Rectangle 43"/>
          <p:cNvSpPr>
            <a:spLocks noChangeArrowheads="1"/>
          </p:cNvSpPr>
          <p:nvPr/>
        </p:nvSpPr>
        <p:spPr bwMode="gray">
          <a:xfrm>
            <a:off x="672776" y="857232"/>
            <a:ext cx="7947836" cy="369332"/>
          </a:xfrm>
          <a:prstGeom prst="rect">
            <a:avLst/>
          </a:prstGeom>
          <a:noFill/>
          <a:ln w="9525" algn="ctr">
            <a:noFill/>
            <a:miter lim="800000"/>
            <a:headEnd/>
            <a:tailEnd/>
          </a:ln>
        </p:spPr>
        <p:txBody>
          <a:bodyPr wrap="square" anchor="ctr">
            <a:spAutoFit/>
          </a:bodyPr>
          <a:lstStyle/>
          <a:p>
            <a:pPr algn="ctr" eaLnBrk="0" hangingPunct="0">
              <a:spcBef>
                <a:spcPts val="1200"/>
              </a:spcBef>
            </a:pPr>
            <a:r>
              <a:rPr lang="zh-CN" altLang="en-US" dirty="0" smtClean="0">
                <a:solidFill>
                  <a:srgbClr val="FFFF00"/>
                </a:solidFill>
                <a:latin typeface="Arial" pitchFamily="34" charset="0"/>
                <a:cs typeface="Arial" pitchFamily="34" charset="0"/>
              </a:rPr>
              <a:t>与</a:t>
            </a:r>
            <a:r>
              <a:rPr lang="en-US" altLang="zh-CN" dirty="0" smtClean="0">
                <a:solidFill>
                  <a:srgbClr val="FFFF00"/>
                </a:solidFill>
                <a:latin typeface="Arial" pitchFamily="34" charset="0"/>
                <a:cs typeface="Arial" pitchFamily="34" charset="0"/>
              </a:rPr>
              <a:t>ISO/IEC 17021:2011</a:t>
            </a:r>
            <a:r>
              <a:rPr lang="zh-CN" altLang="en-US" dirty="0" smtClean="0">
                <a:solidFill>
                  <a:srgbClr val="FFFF00"/>
                </a:solidFill>
                <a:latin typeface="Arial" pitchFamily="34" charset="0"/>
                <a:cs typeface="Arial" pitchFamily="34" charset="0"/>
              </a:rPr>
              <a:t>附录</a:t>
            </a:r>
            <a:r>
              <a:rPr lang="en-US" altLang="zh-CN" dirty="0" smtClean="0">
                <a:solidFill>
                  <a:srgbClr val="FFFF00"/>
                </a:solidFill>
                <a:latin typeface="Arial" pitchFamily="34" charset="0"/>
                <a:cs typeface="Arial" pitchFamily="34" charset="0"/>
              </a:rPr>
              <a:t>A</a:t>
            </a:r>
            <a:r>
              <a:rPr lang="zh-CN" altLang="en-US" dirty="0" smtClean="0">
                <a:solidFill>
                  <a:srgbClr val="FFFF00"/>
                </a:solidFill>
                <a:latin typeface="Arial" pitchFamily="34" charset="0"/>
                <a:cs typeface="Arial" pitchFamily="34" charset="0"/>
              </a:rPr>
              <a:t>表</a:t>
            </a:r>
            <a:r>
              <a:rPr lang="en-GB" altLang="ja-JP" dirty="0" smtClean="0">
                <a:solidFill>
                  <a:srgbClr val="FFFF00"/>
                </a:solidFill>
                <a:latin typeface="Arial" pitchFamily="34" charset="0"/>
                <a:cs typeface="Arial" pitchFamily="34" charset="0"/>
              </a:rPr>
              <a:t>A.1</a:t>
            </a:r>
            <a:r>
              <a:rPr lang="zh-CN" altLang="en-US" dirty="0" smtClean="0">
                <a:solidFill>
                  <a:srgbClr val="FFFF00"/>
                </a:solidFill>
                <a:latin typeface="Arial" pitchFamily="34" charset="0"/>
                <a:cs typeface="Arial" pitchFamily="34" charset="0"/>
              </a:rPr>
              <a:t>的比较</a:t>
            </a:r>
            <a:endParaRPr lang="en-GB" altLang="zh-CN" dirty="0">
              <a:solidFill>
                <a:srgbClr val="FFFF00"/>
              </a:solidFill>
              <a:latin typeface="Arial" pitchFamily="34" charset="0"/>
              <a:cs typeface="Arial" pitchFamily="34" charset="0"/>
            </a:endParaRPr>
          </a:p>
        </p:txBody>
      </p:sp>
      <p:sp>
        <p:nvSpPr>
          <p:cNvPr id="4" name="Rectangle 1"/>
          <p:cNvSpPr>
            <a:spLocks noChangeArrowheads="1"/>
          </p:cNvSpPr>
          <p:nvPr/>
        </p:nvSpPr>
        <p:spPr bwMode="gray">
          <a:xfrm>
            <a:off x="1116013" y="142852"/>
            <a:ext cx="7358062" cy="631776"/>
          </a:xfrm>
          <a:prstGeom prst="rect">
            <a:avLst/>
          </a:prstGeom>
          <a:noFill/>
          <a:ln w="9525" algn="ctr">
            <a:noFill/>
            <a:miter lim="800000"/>
            <a:headEnd/>
            <a:tailEnd/>
          </a:ln>
        </p:spPr>
        <p:txBody>
          <a:bodyPr tIns="0" bIns="0" anchor="ctr">
            <a:spAutoFit/>
          </a:bodyPr>
          <a:lstStyle/>
          <a:p>
            <a:pPr eaLnBrk="0" hangingPunct="0">
              <a:lnSpc>
                <a:spcPct val="120000"/>
              </a:lnSpc>
              <a:spcAft>
                <a:spcPts val="0"/>
              </a:spcAft>
            </a:pPr>
            <a:r>
              <a:rPr lang="en-US" altLang="zh-CN" dirty="0">
                <a:solidFill>
                  <a:srgbClr val="FFFF00"/>
                </a:solidFill>
                <a:latin typeface="Arial" pitchFamily="34" charset="0"/>
                <a:ea typeface="黑体" pitchFamily="49" charset="-122"/>
                <a:cs typeface="Arial" pitchFamily="34" charset="0"/>
              </a:rPr>
              <a:t>ISO/IEC TS </a:t>
            </a:r>
            <a:r>
              <a:rPr lang="en-US" altLang="zh-CN" dirty="0" smtClean="0">
                <a:solidFill>
                  <a:srgbClr val="FFFF00"/>
                </a:solidFill>
                <a:latin typeface="Arial" pitchFamily="34" charset="0"/>
                <a:ea typeface="黑体" pitchFamily="49" charset="-122"/>
                <a:cs typeface="Arial" pitchFamily="34" charset="0"/>
              </a:rPr>
              <a:t>17021-3:2013 </a:t>
            </a:r>
            <a:r>
              <a:rPr lang="zh-CN" altLang="en-US" dirty="0" smtClean="0">
                <a:solidFill>
                  <a:srgbClr val="FFFF00"/>
                </a:solidFill>
                <a:latin typeface="Arial" pitchFamily="34" charset="0"/>
                <a:ea typeface="黑体" pitchFamily="49" charset="-122"/>
                <a:cs typeface="Arial" pitchFamily="34" charset="0"/>
              </a:rPr>
              <a:t>合格</a:t>
            </a:r>
            <a:r>
              <a:rPr lang="zh-CN" altLang="en-US" dirty="0">
                <a:solidFill>
                  <a:srgbClr val="FFFF00"/>
                </a:solidFill>
                <a:latin typeface="Arial" pitchFamily="34" charset="0"/>
                <a:ea typeface="黑体" pitchFamily="49" charset="-122"/>
                <a:cs typeface="Arial" pitchFamily="34" charset="0"/>
              </a:rPr>
              <a:t>评定 </a:t>
            </a:r>
            <a:r>
              <a:rPr lang="en-US" altLang="zh-CN" dirty="0">
                <a:solidFill>
                  <a:srgbClr val="FFFF00"/>
                </a:solidFill>
                <a:latin typeface="Arial" pitchFamily="34" charset="0"/>
                <a:ea typeface="黑体" pitchFamily="49" charset="-122"/>
                <a:cs typeface="Arial" pitchFamily="34" charset="0"/>
              </a:rPr>
              <a:t>– </a:t>
            </a:r>
            <a:r>
              <a:rPr lang="zh-CN" altLang="en-US" dirty="0">
                <a:solidFill>
                  <a:srgbClr val="FFFF00"/>
                </a:solidFill>
                <a:latin typeface="Arial" pitchFamily="34" charset="0"/>
                <a:ea typeface="黑体" pitchFamily="49" charset="-122"/>
                <a:cs typeface="Arial" pitchFamily="34" charset="0"/>
              </a:rPr>
              <a:t>管理体系审核认证机构的要求 </a:t>
            </a:r>
            <a:r>
              <a:rPr lang="en-US" altLang="zh-CN" dirty="0">
                <a:solidFill>
                  <a:srgbClr val="FFFF00"/>
                </a:solidFill>
                <a:latin typeface="Arial" pitchFamily="34" charset="0"/>
                <a:ea typeface="黑体" pitchFamily="49" charset="-122"/>
                <a:cs typeface="Arial" pitchFamily="34" charset="0"/>
              </a:rPr>
              <a:t>– </a:t>
            </a:r>
            <a:r>
              <a:rPr lang="zh-CN" altLang="en-US" dirty="0" smtClean="0">
                <a:solidFill>
                  <a:srgbClr val="FFFF00"/>
                </a:solidFill>
                <a:latin typeface="Arial" pitchFamily="34" charset="0"/>
                <a:ea typeface="黑体" pitchFamily="49" charset="-122"/>
                <a:cs typeface="Arial" pitchFamily="34" charset="0"/>
              </a:rPr>
              <a:t>第</a:t>
            </a:r>
            <a:r>
              <a:rPr lang="en-US" altLang="zh-CN" dirty="0" smtClean="0">
                <a:solidFill>
                  <a:srgbClr val="FFFF00"/>
                </a:solidFill>
                <a:latin typeface="Arial" pitchFamily="34" charset="0"/>
                <a:ea typeface="黑体" pitchFamily="49" charset="-122"/>
                <a:cs typeface="Arial" pitchFamily="34" charset="0"/>
              </a:rPr>
              <a:t>3</a:t>
            </a:r>
            <a:r>
              <a:rPr lang="zh-CN" altLang="en-US" dirty="0" smtClean="0">
                <a:solidFill>
                  <a:srgbClr val="FFFF00"/>
                </a:solidFill>
                <a:latin typeface="Arial" pitchFamily="34" charset="0"/>
                <a:ea typeface="黑体" pitchFamily="49" charset="-122"/>
                <a:cs typeface="Arial" pitchFamily="34" charset="0"/>
              </a:rPr>
              <a:t>部分：质量管理</a:t>
            </a:r>
            <a:r>
              <a:rPr lang="zh-CN" altLang="en-US" dirty="0">
                <a:solidFill>
                  <a:srgbClr val="FFFF00"/>
                </a:solidFill>
                <a:latin typeface="Arial" pitchFamily="34" charset="0"/>
                <a:ea typeface="黑体" pitchFamily="49" charset="-122"/>
                <a:cs typeface="Arial" pitchFamily="34" charset="0"/>
              </a:rPr>
              <a:t>体系审核和认证的能力要求</a:t>
            </a:r>
            <a:endParaRPr lang="zh-CN" altLang="en-US" b="0" dirty="0">
              <a:solidFill>
                <a:srgbClr val="FFFF00"/>
              </a:solidFill>
              <a:latin typeface="Arial" pitchFamily="34" charset="0"/>
              <a:ea typeface="黑体" pitchFamily="49" charset="-122"/>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785794"/>
            <a:ext cx="8358246"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73038" marR="0" lvl="0" indent="-173038" algn="l" defTabSz="914400" rtl="0" eaLnBrk="0" fontAlgn="base" latinLnBrk="0" hangingPunct="0">
              <a:lnSpc>
                <a:spcPct val="100000"/>
              </a:lnSpc>
              <a:spcBef>
                <a:spcPts val="1200"/>
              </a:spcBef>
              <a:spcAft>
                <a:spcPct val="0"/>
              </a:spcAft>
              <a:buClrTx/>
              <a:buSzTx/>
              <a:buFont typeface="Arial" pitchFamily="34" charset="0"/>
              <a:buChar char="•"/>
              <a:tabLst/>
            </a:pPr>
            <a:r>
              <a:rPr kumimoji="0" lang="zh-CN" altLang="en-US" b="0" i="0" u="none" strike="noStrike" cap="none" normalizeH="0" baseline="0" dirty="0" smtClean="0">
                <a:ln>
                  <a:noFill/>
                </a:ln>
                <a:solidFill>
                  <a:srgbClr val="FFFF00"/>
                </a:solidFill>
                <a:effectLst/>
                <a:latin typeface="Arial" pitchFamily="34" charset="0"/>
                <a:ea typeface="黑体" pitchFamily="2" charset="-122"/>
                <a:cs typeface="Arial" pitchFamily="34" charset="0"/>
              </a:rPr>
              <a:t>定义“</a:t>
            </a:r>
            <a:r>
              <a:rPr kumimoji="0" lang="en-US" altLang="zh-CN" b="0" i="0" u="none" strike="noStrike" cap="none" normalizeH="0" baseline="0" dirty="0" smtClean="0">
                <a:ln>
                  <a:noFill/>
                </a:ln>
                <a:solidFill>
                  <a:srgbClr val="FFFF00"/>
                </a:solidFill>
                <a:effectLst/>
                <a:latin typeface="Arial" pitchFamily="34" charset="0"/>
                <a:ea typeface="黑体" pitchFamily="2" charset="-122"/>
                <a:cs typeface="Arial" pitchFamily="34" charset="0"/>
              </a:rPr>
              <a:t>3.11  </a:t>
            </a:r>
            <a:r>
              <a:rPr kumimoji="0" lang="zh-CN" altLang="en-US" b="0" i="0" u="none" strike="noStrike" cap="none" normalizeH="0" baseline="0" dirty="0" smtClean="0">
                <a:ln>
                  <a:noFill/>
                </a:ln>
                <a:solidFill>
                  <a:srgbClr val="FFFF00"/>
                </a:solidFill>
                <a:effectLst/>
                <a:latin typeface="Arial" pitchFamily="34" charset="0"/>
                <a:ea typeface="黑体" pitchFamily="2" charset="-122"/>
                <a:cs typeface="Arial" pitchFamily="34" charset="0"/>
              </a:rPr>
              <a:t>不符合”、“</a:t>
            </a:r>
            <a:r>
              <a:rPr kumimoji="0" lang="en-US" altLang="zh-CN" b="0" i="0" u="none" strike="noStrike" cap="none" normalizeH="0" baseline="0" dirty="0" smtClean="0">
                <a:ln>
                  <a:noFill/>
                </a:ln>
                <a:solidFill>
                  <a:srgbClr val="FFFF00"/>
                </a:solidFill>
                <a:effectLst/>
                <a:latin typeface="Arial" pitchFamily="34" charset="0"/>
                <a:ea typeface="黑体" pitchFamily="2" charset="-122"/>
                <a:cs typeface="Arial" pitchFamily="34" charset="0"/>
              </a:rPr>
              <a:t>3.12  </a:t>
            </a:r>
            <a:r>
              <a:rPr kumimoji="0" lang="zh-CN" altLang="en-US" b="0" i="0" u="none" strike="noStrike" cap="none" normalizeH="0" baseline="0" dirty="0" smtClean="0">
                <a:ln>
                  <a:noFill/>
                </a:ln>
                <a:solidFill>
                  <a:srgbClr val="FFFF00"/>
                </a:solidFill>
                <a:effectLst/>
                <a:latin typeface="Arial" pitchFamily="34" charset="0"/>
                <a:ea typeface="黑体" pitchFamily="2" charset="-122"/>
                <a:cs typeface="Arial" pitchFamily="34" charset="0"/>
              </a:rPr>
              <a:t>严重不符合”和“</a:t>
            </a:r>
            <a:r>
              <a:rPr kumimoji="0" lang="en-US" altLang="zh-CN" b="0" i="0" u="none" strike="noStrike" cap="none" normalizeH="0" baseline="0" dirty="0" smtClean="0">
                <a:ln>
                  <a:noFill/>
                </a:ln>
                <a:solidFill>
                  <a:srgbClr val="FFFF00"/>
                </a:solidFill>
                <a:effectLst/>
                <a:latin typeface="Arial" pitchFamily="34" charset="0"/>
                <a:ea typeface="黑体" pitchFamily="2" charset="-122"/>
                <a:cs typeface="Arial" pitchFamily="34" charset="0"/>
              </a:rPr>
              <a:t>3.13  </a:t>
            </a:r>
            <a:r>
              <a:rPr kumimoji="0" lang="zh-CN" altLang="en-US" b="0" i="0" u="none" strike="noStrike" cap="none" normalizeH="0" baseline="0" dirty="0" smtClean="0">
                <a:ln>
                  <a:noFill/>
                </a:ln>
                <a:solidFill>
                  <a:srgbClr val="FFFF00"/>
                </a:solidFill>
                <a:effectLst/>
                <a:latin typeface="Arial" pitchFamily="34" charset="0"/>
                <a:ea typeface="黑体" pitchFamily="2" charset="-122"/>
                <a:cs typeface="Arial" pitchFamily="34" charset="0"/>
              </a:rPr>
              <a:t>轻微不符合”</a:t>
            </a:r>
            <a:endParaRPr kumimoji="0" lang="en-US" altLang="zh-CN" b="0" i="0" u="none" strike="noStrike" cap="none" normalizeH="0" baseline="0" dirty="0" smtClean="0">
              <a:ln>
                <a:noFill/>
              </a:ln>
              <a:solidFill>
                <a:srgbClr val="FFFF00"/>
              </a:solidFill>
              <a:effectLst/>
              <a:latin typeface="Arial" pitchFamily="34" charset="0"/>
              <a:ea typeface="黑体" pitchFamily="2" charset="-122"/>
              <a:cs typeface="Arial" pitchFamily="34" charset="0"/>
            </a:endParaRPr>
          </a:p>
          <a:p>
            <a:pPr marL="173038" indent="-173038" defTabSz="914400" eaLnBrk="0" hangingPunct="0">
              <a:spcBef>
                <a:spcPts val="1200"/>
              </a:spcBef>
              <a:buFont typeface="Arial" pitchFamily="34" charset="0"/>
              <a:buChar char="•"/>
            </a:pPr>
            <a:r>
              <a:rPr kumimoji="0" lang="zh-CN" altLang="en-US" dirty="0" smtClean="0">
                <a:solidFill>
                  <a:srgbClr val="FFFF00"/>
                </a:solidFill>
                <a:latin typeface="Arial" pitchFamily="34" charset="0"/>
                <a:ea typeface="黑体" pitchFamily="2" charset="-122"/>
                <a:cs typeface="Arial" pitchFamily="34" charset="0"/>
              </a:rPr>
              <a:t>定义“</a:t>
            </a:r>
            <a:r>
              <a:rPr kumimoji="0" lang="en-US" altLang="zh-CN" dirty="0" smtClean="0">
                <a:solidFill>
                  <a:srgbClr val="FFFF00"/>
                </a:solidFill>
                <a:latin typeface="Arial" pitchFamily="34" charset="0"/>
                <a:ea typeface="黑体" pitchFamily="2" charset="-122"/>
                <a:cs typeface="Arial" pitchFamily="34" charset="0"/>
              </a:rPr>
              <a:t>3.16  </a:t>
            </a:r>
            <a:r>
              <a:rPr kumimoji="0" lang="zh-CN" altLang="en-US" dirty="0" smtClean="0">
                <a:solidFill>
                  <a:srgbClr val="FFFF00"/>
                </a:solidFill>
                <a:latin typeface="Arial" pitchFamily="34" charset="0"/>
                <a:ea typeface="黑体" pitchFamily="2" charset="-122"/>
                <a:cs typeface="Arial" pitchFamily="34" charset="0"/>
              </a:rPr>
              <a:t>审核时间”，不同于</a:t>
            </a:r>
            <a:r>
              <a:rPr kumimoji="0" lang="en-US" altLang="zh-CN" dirty="0" smtClean="0">
                <a:solidFill>
                  <a:srgbClr val="FFFF00"/>
                </a:solidFill>
                <a:latin typeface="Arial" pitchFamily="34" charset="0"/>
                <a:ea typeface="黑体" pitchFamily="2" charset="-122"/>
                <a:cs typeface="Arial" pitchFamily="34" charset="0"/>
              </a:rPr>
              <a:t>ISO/IEC TS 17023</a:t>
            </a:r>
            <a:r>
              <a:rPr kumimoji="0" lang="zh-CN" altLang="en-US" dirty="0" smtClean="0">
                <a:solidFill>
                  <a:srgbClr val="FFFF00"/>
                </a:solidFill>
                <a:latin typeface="Arial" pitchFamily="34" charset="0"/>
                <a:ea typeface="黑体" pitchFamily="2" charset="-122"/>
                <a:cs typeface="Arial" pitchFamily="34" charset="0"/>
              </a:rPr>
              <a:t>所定义的“管理体系认证审核时间”</a:t>
            </a:r>
          </a:p>
          <a:p>
            <a:pPr marL="173038" indent="-173038" defTabSz="914400" eaLnBrk="0" hangingPunct="0">
              <a:spcBef>
                <a:spcPts val="1200"/>
              </a:spcBef>
              <a:buFont typeface="Arial" pitchFamily="34" charset="0"/>
              <a:buChar char="•"/>
            </a:pPr>
            <a:r>
              <a:rPr kumimoji="0" lang="zh-CN" altLang="en-US" dirty="0" smtClean="0">
                <a:solidFill>
                  <a:srgbClr val="FFFF00"/>
                </a:solidFill>
                <a:latin typeface="Arial" pitchFamily="34" charset="0"/>
                <a:ea typeface="黑体" pitchFamily="2" charset="-122"/>
                <a:cs typeface="Arial" pitchFamily="34" charset="0"/>
              </a:rPr>
              <a:t>修改</a:t>
            </a:r>
            <a:r>
              <a:rPr kumimoji="0" lang="zh-CN" altLang="en-GB" dirty="0" smtClean="0">
                <a:solidFill>
                  <a:srgbClr val="FFFF00"/>
                </a:solidFill>
                <a:latin typeface="Arial" pitchFamily="34" charset="0"/>
                <a:ea typeface="黑体" pitchFamily="2" charset="-122"/>
                <a:cs typeface="Arial" pitchFamily="34" charset="0"/>
              </a:rPr>
              <a:t>“</a:t>
            </a:r>
            <a:r>
              <a:rPr kumimoji="0" lang="en-US" altLang="zh-CN" dirty="0" smtClean="0">
                <a:solidFill>
                  <a:srgbClr val="FFFF00"/>
                </a:solidFill>
                <a:latin typeface="Arial" pitchFamily="34" charset="0"/>
                <a:ea typeface="黑体" pitchFamily="2" charset="-122"/>
                <a:cs typeface="Arial" pitchFamily="34" charset="0"/>
              </a:rPr>
              <a:t>4.3  </a:t>
            </a:r>
            <a:r>
              <a:rPr kumimoji="0" lang="zh-CN" altLang="en-US" dirty="0" smtClean="0">
                <a:solidFill>
                  <a:srgbClr val="FFFF00"/>
                </a:solidFill>
                <a:latin typeface="Arial" pitchFamily="34" charset="0"/>
                <a:ea typeface="黑体" pitchFamily="2" charset="-122"/>
                <a:cs typeface="Arial" pitchFamily="34" charset="0"/>
              </a:rPr>
              <a:t>能力”的措辞</a:t>
            </a:r>
            <a:endParaRPr kumimoji="0" lang="en-US" altLang="zh-CN" dirty="0" smtClean="0">
              <a:solidFill>
                <a:srgbClr val="FFFF00"/>
              </a:solidFill>
              <a:latin typeface="Arial" pitchFamily="34" charset="0"/>
              <a:ea typeface="黑体" pitchFamily="2" charset="-122"/>
              <a:cs typeface="Arial" pitchFamily="34" charset="0"/>
            </a:endParaRPr>
          </a:p>
          <a:p>
            <a:pPr marL="173038" indent="-173038" defTabSz="914400" eaLnBrk="0" hangingPunct="0">
              <a:spcBef>
                <a:spcPts val="1200"/>
              </a:spcBef>
              <a:buFont typeface="Arial" pitchFamily="34" charset="0"/>
              <a:buChar char="•"/>
            </a:pPr>
            <a:r>
              <a:rPr kumimoji="0" lang="zh-CN" altLang="en-US" dirty="0" smtClean="0">
                <a:solidFill>
                  <a:srgbClr val="FFFF00"/>
                </a:solidFill>
                <a:latin typeface="Arial" pitchFamily="34" charset="0"/>
                <a:ea typeface="黑体" pitchFamily="2" charset="-122"/>
                <a:cs typeface="Arial" pitchFamily="34" charset="0"/>
              </a:rPr>
              <a:t>“咨询”的定义和“</a:t>
            </a:r>
            <a:r>
              <a:rPr kumimoji="0" lang="en-US" altLang="zh-CN" dirty="0" smtClean="0">
                <a:solidFill>
                  <a:srgbClr val="FFFF00"/>
                </a:solidFill>
                <a:latin typeface="Arial" pitchFamily="34" charset="0"/>
                <a:ea typeface="黑体" pitchFamily="2" charset="-122"/>
                <a:cs typeface="Arial" pitchFamily="34" charset="0"/>
              </a:rPr>
              <a:t>5.2  </a:t>
            </a:r>
            <a:r>
              <a:rPr kumimoji="0" lang="zh-CN" altLang="en-US" dirty="0" smtClean="0">
                <a:solidFill>
                  <a:srgbClr val="FFFF00"/>
                </a:solidFill>
                <a:latin typeface="Arial" pitchFamily="34" charset="0"/>
                <a:ea typeface="黑体" pitchFamily="2" charset="-122"/>
                <a:cs typeface="Arial" pitchFamily="34" charset="0"/>
              </a:rPr>
              <a:t>公正性的管理”可能会进一步修改</a:t>
            </a:r>
          </a:p>
          <a:p>
            <a:pPr marL="173038" indent="-173038" defTabSz="914400" eaLnBrk="0" hangingPunct="0">
              <a:spcBef>
                <a:spcPts val="1200"/>
              </a:spcBef>
              <a:buFont typeface="Arial" pitchFamily="34" charset="0"/>
              <a:buChar char="•"/>
            </a:pPr>
            <a:r>
              <a:rPr kumimoji="0" lang="zh-CN" altLang="en-US" dirty="0" smtClean="0">
                <a:solidFill>
                  <a:srgbClr val="FFFF00"/>
                </a:solidFill>
                <a:latin typeface="Arial" pitchFamily="34" charset="0"/>
                <a:ea typeface="黑体" pitchFamily="2" charset="-122"/>
                <a:cs typeface="Arial" pitchFamily="34" charset="0"/>
              </a:rPr>
              <a:t>删除“公正性委员会”要求，改在</a:t>
            </a:r>
            <a:r>
              <a:rPr kumimoji="0" lang="en-US" altLang="zh-CN" dirty="0" smtClean="0">
                <a:solidFill>
                  <a:srgbClr val="FFFF00"/>
                </a:solidFill>
                <a:latin typeface="Arial" pitchFamily="34" charset="0"/>
                <a:ea typeface="黑体" pitchFamily="2" charset="-122"/>
                <a:cs typeface="Arial" pitchFamily="34" charset="0"/>
              </a:rPr>
              <a:t>5.2</a:t>
            </a:r>
            <a:r>
              <a:rPr kumimoji="0" lang="zh-CN" altLang="en-US" dirty="0" smtClean="0">
                <a:solidFill>
                  <a:srgbClr val="FFFF00"/>
                </a:solidFill>
                <a:latin typeface="Arial" pitchFamily="34" charset="0"/>
                <a:ea typeface="黑体" pitchFamily="2" charset="-122"/>
                <a:cs typeface="Arial" pitchFamily="34" charset="0"/>
              </a:rPr>
              <a:t>“公正性管理”中要求就公正性问题征求相关方意见（各方均衡），</a:t>
            </a:r>
            <a:r>
              <a:rPr kumimoji="0" lang="en-US" altLang="zh-CN" dirty="0" smtClean="0">
                <a:solidFill>
                  <a:srgbClr val="FFFF00"/>
                </a:solidFill>
                <a:latin typeface="Arial" pitchFamily="34" charset="0"/>
                <a:ea typeface="黑体" pitchFamily="2" charset="-122"/>
                <a:cs typeface="Arial" pitchFamily="34" charset="0"/>
              </a:rPr>
              <a:t>5.2.3</a:t>
            </a:r>
            <a:r>
              <a:rPr kumimoji="0" lang="zh-CN" altLang="en-US" dirty="0" smtClean="0">
                <a:solidFill>
                  <a:srgbClr val="FFFF00"/>
                </a:solidFill>
                <a:latin typeface="Arial" pitchFamily="34" charset="0"/>
                <a:ea typeface="黑体" pitchFamily="2" charset="-122"/>
                <a:cs typeface="Arial" pitchFamily="34" charset="0"/>
              </a:rPr>
              <a:t>中增加注“满足本条款所要求的征求意见的一种方式是使用一个由上述相关方组成的委员会”。</a:t>
            </a:r>
          </a:p>
          <a:p>
            <a:pPr marL="173038" indent="-173038" defTabSz="914400" eaLnBrk="0" hangingPunct="0">
              <a:spcBef>
                <a:spcPts val="1200"/>
              </a:spcBef>
              <a:buFont typeface="Arial" pitchFamily="34" charset="0"/>
              <a:buChar char="•"/>
            </a:pPr>
            <a:r>
              <a:rPr kumimoji="0" lang="zh-CN" altLang="en-US" dirty="0" smtClean="0">
                <a:solidFill>
                  <a:srgbClr val="FFFF00"/>
                </a:solidFill>
                <a:latin typeface="Arial" pitchFamily="34" charset="0"/>
                <a:ea typeface="黑体" pitchFamily="2" charset="-122"/>
                <a:cs typeface="Arial" pitchFamily="34" charset="0"/>
              </a:rPr>
              <a:t>修改</a:t>
            </a:r>
            <a:r>
              <a:rPr kumimoji="0" lang="en-US" altLang="zh-CN" dirty="0" smtClean="0">
                <a:solidFill>
                  <a:srgbClr val="FFFF00"/>
                </a:solidFill>
                <a:latin typeface="Arial" pitchFamily="34" charset="0"/>
                <a:ea typeface="黑体" pitchFamily="2" charset="-122"/>
                <a:cs typeface="Arial" pitchFamily="34" charset="0"/>
              </a:rPr>
              <a:t>7.2.8</a:t>
            </a:r>
            <a:r>
              <a:rPr kumimoji="0" lang="zh-CN" altLang="en-US" dirty="0" smtClean="0">
                <a:solidFill>
                  <a:srgbClr val="FFFF00"/>
                </a:solidFill>
                <a:latin typeface="Arial" pitchFamily="34" charset="0"/>
                <a:ea typeface="黑体" pitchFamily="2" charset="-122"/>
                <a:cs typeface="Arial" pitchFamily="34" charset="0"/>
              </a:rPr>
              <a:t>“认证决定人员的能力”：能够评价认证过程的输出</a:t>
            </a:r>
          </a:p>
          <a:p>
            <a:pPr marL="173038" indent="-173038" defTabSz="914400" eaLnBrk="0" hangingPunct="0">
              <a:spcBef>
                <a:spcPts val="1200"/>
              </a:spcBef>
              <a:buFont typeface="Arial" pitchFamily="34" charset="0"/>
              <a:buChar char="•"/>
            </a:pPr>
            <a:r>
              <a:rPr kumimoji="0" lang="zh-CN" altLang="en-US" dirty="0" smtClean="0">
                <a:solidFill>
                  <a:srgbClr val="FFFF00"/>
                </a:solidFill>
                <a:latin typeface="Arial" pitchFamily="34" charset="0"/>
                <a:ea typeface="黑体" pitchFamily="2" charset="-122"/>
                <a:cs typeface="Arial" pitchFamily="34" charset="0"/>
              </a:rPr>
              <a:t>修改</a:t>
            </a:r>
            <a:r>
              <a:rPr kumimoji="0" lang="en-GB" altLang="zh-CN" dirty="0" smtClean="0">
                <a:solidFill>
                  <a:srgbClr val="FFFF00"/>
                </a:solidFill>
                <a:latin typeface="Arial" pitchFamily="34" charset="0"/>
                <a:ea typeface="黑体" pitchFamily="2" charset="-122"/>
                <a:cs typeface="Arial" pitchFamily="34" charset="0"/>
              </a:rPr>
              <a:t>7.4</a:t>
            </a:r>
            <a:r>
              <a:rPr kumimoji="0" lang="zh-CN" altLang="en-US" dirty="0" smtClean="0">
                <a:solidFill>
                  <a:srgbClr val="FFFF00"/>
                </a:solidFill>
                <a:latin typeface="Arial" pitchFamily="34" charset="0"/>
                <a:ea typeface="黑体" pitchFamily="2" charset="-122"/>
                <a:cs typeface="Arial" pitchFamily="34" charset="0"/>
              </a:rPr>
              <a:t>“</a:t>
            </a:r>
            <a:r>
              <a:rPr kumimoji="0" lang="zh-CN" altLang="en-GB" dirty="0" smtClean="0">
                <a:solidFill>
                  <a:srgbClr val="FFFF00"/>
                </a:solidFill>
                <a:latin typeface="Arial" pitchFamily="34" charset="0"/>
                <a:ea typeface="黑体" pitchFamily="2" charset="-122"/>
                <a:cs typeface="Arial" pitchFamily="34" charset="0"/>
              </a:rPr>
              <a:t>人员记录”，以避免给</a:t>
            </a:r>
            <a:r>
              <a:rPr kumimoji="0" lang="en-GB" altLang="zh-CN" dirty="0" smtClean="0">
                <a:solidFill>
                  <a:srgbClr val="FFFF00"/>
                </a:solidFill>
                <a:latin typeface="Arial" pitchFamily="34" charset="0"/>
                <a:ea typeface="黑体" pitchFamily="2" charset="-122"/>
                <a:cs typeface="Arial" pitchFamily="34" charset="0"/>
              </a:rPr>
              <a:t>CB</a:t>
            </a:r>
            <a:r>
              <a:rPr kumimoji="0" lang="zh-CN" altLang="en-GB" dirty="0" smtClean="0">
                <a:solidFill>
                  <a:srgbClr val="FFFF00"/>
                </a:solidFill>
                <a:latin typeface="Arial" pitchFamily="34" charset="0"/>
                <a:ea typeface="黑体" pitchFamily="2" charset="-122"/>
                <a:cs typeface="Arial" pitchFamily="34" charset="0"/>
              </a:rPr>
              <a:t>增加不必要的文件负担，同时在记录形式和内容上给予</a:t>
            </a:r>
            <a:r>
              <a:rPr kumimoji="0" lang="en-GB" altLang="zh-CN" dirty="0" smtClean="0">
                <a:solidFill>
                  <a:srgbClr val="FFFF00"/>
                </a:solidFill>
                <a:latin typeface="Arial" pitchFamily="34" charset="0"/>
                <a:ea typeface="黑体" pitchFamily="2" charset="-122"/>
                <a:cs typeface="Arial" pitchFamily="34" charset="0"/>
              </a:rPr>
              <a:t>CB</a:t>
            </a:r>
            <a:r>
              <a:rPr kumimoji="0" lang="zh-CN" altLang="en-GB" dirty="0" smtClean="0">
                <a:solidFill>
                  <a:srgbClr val="FFFF00"/>
                </a:solidFill>
                <a:latin typeface="Arial" pitchFamily="34" charset="0"/>
                <a:ea typeface="黑体" pitchFamily="2" charset="-122"/>
                <a:cs typeface="Arial" pitchFamily="34" charset="0"/>
              </a:rPr>
              <a:t>更多灵活性。</a:t>
            </a:r>
            <a:endParaRPr kumimoji="0" lang="en-US" altLang="zh-CN" dirty="0" smtClean="0">
              <a:solidFill>
                <a:srgbClr val="FFFF00"/>
              </a:solidFill>
              <a:latin typeface="Arial" pitchFamily="34" charset="0"/>
              <a:ea typeface="黑体" pitchFamily="2" charset="-122"/>
              <a:cs typeface="Arial" pitchFamily="34" charset="0"/>
            </a:endParaRPr>
          </a:p>
          <a:p>
            <a:pPr marL="173038" indent="-173038" defTabSz="914400" eaLnBrk="0" hangingPunct="0">
              <a:spcBef>
                <a:spcPts val="1200"/>
              </a:spcBef>
              <a:buFont typeface="Arial" pitchFamily="34" charset="0"/>
              <a:buChar char="•"/>
            </a:pPr>
            <a:r>
              <a:rPr kumimoji="0" lang="zh-CN" altLang="en-US" dirty="0" smtClean="0">
                <a:solidFill>
                  <a:srgbClr val="FFFF00"/>
                </a:solidFill>
                <a:latin typeface="Arial" pitchFamily="34" charset="0"/>
                <a:ea typeface="黑体" pitchFamily="2" charset="-122"/>
                <a:cs typeface="Arial" pitchFamily="34" charset="0"/>
              </a:rPr>
              <a:t>修改</a:t>
            </a:r>
            <a:r>
              <a:rPr kumimoji="0" lang="zh-CN" altLang="en-GB" dirty="0" smtClean="0">
                <a:solidFill>
                  <a:srgbClr val="FFFF00"/>
                </a:solidFill>
                <a:latin typeface="Arial" pitchFamily="34" charset="0"/>
                <a:ea typeface="黑体" pitchFamily="2" charset="-122"/>
                <a:cs typeface="Arial" pitchFamily="34" charset="0"/>
              </a:rPr>
              <a:t>第</a:t>
            </a:r>
            <a:r>
              <a:rPr kumimoji="0" lang="en-GB" altLang="zh-CN" dirty="0" smtClean="0">
                <a:solidFill>
                  <a:srgbClr val="FFFF00"/>
                </a:solidFill>
                <a:latin typeface="Arial" pitchFamily="34" charset="0"/>
                <a:ea typeface="黑体" pitchFamily="2" charset="-122"/>
                <a:cs typeface="Arial" pitchFamily="34" charset="0"/>
              </a:rPr>
              <a:t>8</a:t>
            </a:r>
            <a:r>
              <a:rPr kumimoji="0" lang="zh-CN" altLang="en-GB" dirty="0" smtClean="0">
                <a:solidFill>
                  <a:srgbClr val="FFFF00"/>
                </a:solidFill>
                <a:latin typeface="Arial" pitchFamily="34" charset="0"/>
                <a:ea typeface="黑体" pitchFamily="2" charset="-122"/>
                <a:cs typeface="Arial" pitchFamily="34" charset="0"/>
              </a:rPr>
              <a:t>章</a:t>
            </a:r>
            <a:r>
              <a:rPr kumimoji="0" lang="zh-CN" altLang="en-US" dirty="0" smtClean="0">
                <a:solidFill>
                  <a:srgbClr val="FFFF00"/>
                </a:solidFill>
                <a:latin typeface="Arial" pitchFamily="34" charset="0"/>
                <a:ea typeface="黑体" pitchFamily="2" charset="-122"/>
                <a:cs typeface="Arial" pitchFamily="34" charset="0"/>
              </a:rPr>
              <a:t>对</a:t>
            </a:r>
            <a:r>
              <a:rPr kumimoji="0" lang="zh-CN" altLang="en-GB" dirty="0" smtClean="0">
                <a:solidFill>
                  <a:srgbClr val="FFFF00"/>
                </a:solidFill>
                <a:latin typeface="Arial" pitchFamily="34" charset="0"/>
                <a:ea typeface="黑体" pitchFamily="2" charset="-122"/>
                <a:cs typeface="Arial" pitchFamily="34" charset="0"/>
              </a:rPr>
              <a:t>认证机构</a:t>
            </a:r>
            <a:r>
              <a:rPr kumimoji="0" lang="zh-CN" altLang="en-US" dirty="0" smtClean="0">
                <a:solidFill>
                  <a:srgbClr val="FFFF00"/>
                </a:solidFill>
                <a:latin typeface="Arial" pitchFamily="34" charset="0"/>
                <a:ea typeface="黑体" pitchFamily="2" charset="-122"/>
                <a:cs typeface="Arial" pitchFamily="34" charset="0"/>
              </a:rPr>
              <a:t>的信息</a:t>
            </a:r>
            <a:r>
              <a:rPr kumimoji="0" lang="zh-CN" altLang="en-GB" dirty="0" smtClean="0">
                <a:solidFill>
                  <a:srgbClr val="FFFF00"/>
                </a:solidFill>
                <a:latin typeface="Arial" pitchFamily="34" charset="0"/>
                <a:ea typeface="黑体" pitchFamily="2" charset="-122"/>
                <a:cs typeface="Arial" pitchFamily="34" charset="0"/>
              </a:rPr>
              <a:t>公开</a:t>
            </a:r>
            <a:r>
              <a:rPr kumimoji="0" lang="zh-CN" altLang="en-US" dirty="0" smtClean="0">
                <a:solidFill>
                  <a:srgbClr val="FFFF00"/>
                </a:solidFill>
                <a:latin typeface="Arial" pitchFamily="34" charset="0"/>
                <a:ea typeface="黑体" pitchFamily="2" charset="-122"/>
                <a:cs typeface="Arial" pitchFamily="34" charset="0"/>
              </a:rPr>
              <a:t>要求。</a:t>
            </a:r>
            <a:r>
              <a:rPr kumimoji="0" lang="zh-CN" altLang="en-GB" dirty="0" smtClean="0">
                <a:solidFill>
                  <a:srgbClr val="FFFF00"/>
                </a:solidFill>
                <a:latin typeface="Arial" pitchFamily="34" charset="0"/>
                <a:ea typeface="黑体" pitchFamily="2" charset="-122"/>
                <a:cs typeface="Arial" pitchFamily="34" charset="0"/>
              </a:rPr>
              <a:t>在认证机构应主动公开的信息中增加了“对信息提供给请求的处理过程信息”</a:t>
            </a:r>
          </a:p>
          <a:p>
            <a:pPr marL="173038" indent="-173038" defTabSz="914400" eaLnBrk="0" hangingPunct="0">
              <a:spcBef>
                <a:spcPts val="1200"/>
              </a:spcBef>
              <a:buFont typeface="Arial" pitchFamily="34" charset="0"/>
              <a:buChar char="•"/>
            </a:pPr>
            <a:r>
              <a:rPr kumimoji="0" lang="zh-CN" altLang="en-US" dirty="0" smtClean="0">
                <a:solidFill>
                  <a:srgbClr val="FFFF00"/>
                </a:solidFill>
                <a:latin typeface="Arial" pitchFamily="34" charset="0"/>
                <a:ea typeface="黑体" pitchFamily="2" charset="-122"/>
                <a:cs typeface="Arial" pitchFamily="34" charset="0"/>
              </a:rPr>
              <a:t>修改</a:t>
            </a:r>
            <a:r>
              <a:rPr kumimoji="0" lang="en-GB" altLang="zh-CN" dirty="0" smtClean="0">
                <a:solidFill>
                  <a:srgbClr val="FFFF00"/>
                </a:solidFill>
                <a:latin typeface="Arial" pitchFamily="34" charset="0"/>
                <a:ea typeface="黑体" pitchFamily="2" charset="-122"/>
                <a:cs typeface="Arial" pitchFamily="34" charset="0"/>
              </a:rPr>
              <a:t>8.3.3</a:t>
            </a:r>
            <a:r>
              <a:rPr kumimoji="0" lang="zh-CN" altLang="en-US" dirty="0" smtClean="0">
                <a:solidFill>
                  <a:srgbClr val="FFFF00"/>
                </a:solidFill>
                <a:latin typeface="Arial" pitchFamily="34" charset="0"/>
                <a:ea typeface="黑体" pitchFamily="2" charset="-122"/>
                <a:cs typeface="Arial" pitchFamily="34" charset="0"/>
              </a:rPr>
              <a:t>“</a:t>
            </a:r>
            <a:r>
              <a:rPr kumimoji="0" lang="zh-CN" altLang="en-GB" dirty="0" smtClean="0">
                <a:solidFill>
                  <a:srgbClr val="FFFF00"/>
                </a:solidFill>
                <a:latin typeface="Arial" pitchFamily="34" charset="0"/>
                <a:ea typeface="黑体" pitchFamily="2" charset="-122"/>
                <a:cs typeface="Arial" pitchFamily="34" charset="0"/>
              </a:rPr>
              <a:t>在产品或产品包装上施加声明</a:t>
            </a:r>
            <a:r>
              <a:rPr kumimoji="0" lang="zh-CN" altLang="en-US" dirty="0" smtClean="0">
                <a:solidFill>
                  <a:srgbClr val="FFFF00"/>
                </a:solidFill>
                <a:latin typeface="Arial" pitchFamily="34" charset="0"/>
                <a:ea typeface="黑体" pitchFamily="2" charset="-122"/>
                <a:cs typeface="Arial" pitchFamily="34" charset="0"/>
              </a:rPr>
              <a:t>”：</a:t>
            </a:r>
            <a:r>
              <a:rPr kumimoji="0" lang="zh-CN" altLang="en-GB" dirty="0" smtClean="0">
                <a:solidFill>
                  <a:srgbClr val="FFFF00"/>
                </a:solidFill>
                <a:latin typeface="Arial" pitchFamily="34" charset="0"/>
                <a:ea typeface="黑体" pitchFamily="2" charset="-122"/>
                <a:cs typeface="Arial" pitchFamily="34" charset="0"/>
              </a:rPr>
              <a:t>不允许在产品上施加任何声明，</a:t>
            </a:r>
            <a:r>
              <a:rPr kumimoji="0" lang="zh-CN" altLang="en-US" dirty="0" smtClean="0">
                <a:solidFill>
                  <a:srgbClr val="FFFF00"/>
                </a:solidFill>
                <a:latin typeface="Arial" pitchFamily="34" charset="0"/>
                <a:ea typeface="黑体" pitchFamily="2" charset="-122"/>
                <a:cs typeface="Arial" pitchFamily="34" charset="0"/>
              </a:rPr>
              <a:t>但</a:t>
            </a:r>
            <a:r>
              <a:rPr kumimoji="0" lang="zh-CN" altLang="en-GB" dirty="0" smtClean="0">
                <a:solidFill>
                  <a:srgbClr val="FFFF00"/>
                </a:solidFill>
                <a:latin typeface="Arial" pitchFamily="34" charset="0"/>
                <a:ea typeface="黑体" pitchFamily="2" charset="-122"/>
                <a:cs typeface="Arial" pitchFamily="34" charset="0"/>
              </a:rPr>
              <a:t>可以在产品包装上，并细化了对这种声明的要求（参考</a:t>
            </a:r>
            <a:r>
              <a:rPr kumimoji="0" lang="zh-CN" altLang="en-US" dirty="0" smtClean="0">
                <a:solidFill>
                  <a:srgbClr val="FFFF00"/>
                </a:solidFill>
                <a:latin typeface="Arial" pitchFamily="34" charset="0"/>
                <a:ea typeface="黑体" pitchFamily="2" charset="-122"/>
                <a:cs typeface="Arial" pitchFamily="34" charset="0"/>
              </a:rPr>
              <a:t>我</a:t>
            </a:r>
            <a:r>
              <a:rPr kumimoji="0" lang="zh-CN" altLang="en-GB" dirty="0" smtClean="0">
                <a:solidFill>
                  <a:srgbClr val="FFFF00"/>
                </a:solidFill>
                <a:latin typeface="Arial" pitchFamily="34" charset="0"/>
                <a:ea typeface="黑体" pitchFamily="2" charset="-122"/>
                <a:cs typeface="Arial" pitchFamily="34" charset="0"/>
              </a:rPr>
              <a:t>国</a:t>
            </a:r>
            <a:r>
              <a:rPr kumimoji="0" lang="zh-CN" altLang="en-US" dirty="0" smtClean="0">
                <a:solidFill>
                  <a:srgbClr val="FFFF00"/>
                </a:solidFill>
                <a:latin typeface="Arial" pitchFamily="34" charset="0"/>
                <a:ea typeface="黑体" pitchFamily="2" charset="-122"/>
                <a:cs typeface="Arial" pitchFamily="34" charset="0"/>
              </a:rPr>
              <a:t>建议</a:t>
            </a:r>
            <a:r>
              <a:rPr kumimoji="0" lang="zh-CN" altLang="en-GB" dirty="0" smtClean="0">
                <a:solidFill>
                  <a:srgbClr val="FFFF00"/>
                </a:solidFill>
                <a:latin typeface="Arial" pitchFamily="34" charset="0"/>
                <a:ea typeface="黑体" pitchFamily="2" charset="-122"/>
                <a:cs typeface="Arial" pitchFamily="34" charset="0"/>
              </a:rPr>
              <a:t>）</a:t>
            </a:r>
          </a:p>
        </p:txBody>
      </p:sp>
      <p:sp>
        <p:nvSpPr>
          <p:cNvPr id="3" name="Rectangle 1"/>
          <p:cNvSpPr>
            <a:spLocks noChangeArrowheads="1"/>
          </p:cNvSpPr>
          <p:nvPr/>
        </p:nvSpPr>
        <p:spPr bwMode="gray">
          <a:xfrm>
            <a:off x="214282" y="142852"/>
            <a:ext cx="8643998" cy="332399"/>
          </a:xfrm>
          <a:prstGeom prst="rect">
            <a:avLst/>
          </a:prstGeom>
          <a:noFill/>
          <a:ln w="9525" algn="ctr">
            <a:noFill/>
            <a:miter lim="800000"/>
            <a:headEnd/>
            <a:tailEnd/>
          </a:ln>
        </p:spPr>
        <p:txBody>
          <a:bodyPr wrap="square" tIns="0" bIns="0" anchor="ctr">
            <a:spAutoFit/>
          </a:bodyPr>
          <a:lstStyle/>
          <a:p>
            <a:pPr eaLnBrk="0" hangingPunct="0">
              <a:lnSpc>
                <a:spcPct val="120000"/>
              </a:lnSpc>
              <a:spcAft>
                <a:spcPts val="0"/>
              </a:spcAft>
            </a:pPr>
            <a:r>
              <a:rPr lang="en-US" altLang="zh-CN" dirty="0">
                <a:solidFill>
                  <a:srgbClr val="FFFF00"/>
                </a:solidFill>
                <a:latin typeface="Arial" pitchFamily="34" charset="0"/>
                <a:ea typeface="黑体" pitchFamily="49" charset="-122"/>
                <a:cs typeface="Arial" pitchFamily="34" charset="0"/>
              </a:rPr>
              <a:t>ISO/IEC </a:t>
            </a:r>
            <a:r>
              <a:rPr lang="en-US" altLang="zh-CN" dirty="0" smtClean="0">
                <a:solidFill>
                  <a:srgbClr val="FFFF00"/>
                </a:solidFill>
                <a:latin typeface="Arial" pitchFamily="34" charset="0"/>
                <a:ea typeface="黑体" pitchFamily="49" charset="-122"/>
                <a:cs typeface="Arial" pitchFamily="34" charset="0"/>
              </a:rPr>
              <a:t>DIS2 17021-1  </a:t>
            </a:r>
            <a:r>
              <a:rPr lang="zh-CN" altLang="en-US" dirty="0" smtClean="0">
                <a:solidFill>
                  <a:srgbClr val="FFFF00"/>
                </a:solidFill>
                <a:latin typeface="Arial" pitchFamily="34" charset="0"/>
                <a:ea typeface="黑体" pitchFamily="49" charset="-122"/>
                <a:cs typeface="Arial" pitchFamily="34" charset="0"/>
              </a:rPr>
              <a:t>合格</a:t>
            </a:r>
            <a:r>
              <a:rPr lang="zh-CN" altLang="en-US" dirty="0">
                <a:solidFill>
                  <a:srgbClr val="FFFF00"/>
                </a:solidFill>
                <a:latin typeface="Arial" pitchFamily="34" charset="0"/>
                <a:ea typeface="黑体" pitchFamily="49" charset="-122"/>
                <a:cs typeface="Arial" pitchFamily="34" charset="0"/>
              </a:rPr>
              <a:t>评定 </a:t>
            </a:r>
            <a:r>
              <a:rPr lang="en-US" altLang="zh-CN" dirty="0">
                <a:solidFill>
                  <a:srgbClr val="FFFF00"/>
                </a:solidFill>
                <a:latin typeface="Arial" pitchFamily="34" charset="0"/>
                <a:ea typeface="黑体" pitchFamily="49" charset="-122"/>
                <a:cs typeface="Arial" pitchFamily="34" charset="0"/>
              </a:rPr>
              <a:t>– </a:t>
            </a:r>
            <a:r>
              <a:rPr lang="zh-CN" altLang="en-US" dirty="0">
                <a:solidFill>
                  <a:srgbClr val="FFFF00"/>
                </a:solidFill>
                <a:latin typeface="Arial" pitchFamily="34" charset="0"/>
                <a:ea typeface="黑体" pitchFamily="49" charset="-122"/>
                <a:cs typeface="Arial" pitchFamily="34" charset="0"/>
              </a:rPr>
              <a:t>管理体系审核认证机构的要求 </a:t>
            </a:r>
            <a:r>
              <a:rPr lang="en-US" altLang="zh-CN" dirty="0">
                <a:solidFill>
                  <a:srgbClr val="FFFF00"/>
                </a:solidFill>
                <a:latin typeface="Arial" pitchFamily="34" charset="0"/>
                <a:ea typeface="黑体" pitchFamily="49" charset="-122"/>
                <a:cs typeface="Arial" pitchFamily="34" charset="0"/>
              </a:rPr>
              <a:t>– </a:t>
            </a:r>
            <a:r>
              <a:rPr lang="zh-CN" altLang="en-US" dirty="0" smtClean="0">
                <a:solidFill>
                  <a:srgbClr val="FFFF00"/>
                </a:solidFill>
                <a:latin typeface="Arial" pitchFamily="34" charset="0"/>
                <a:ea typeface="黑体" pitchFamily="49" charset="-122"/>
                <a:cs typeface="Arial" pitchFamily="34" charset="0"/>
              </a:rPr>
              <a:t>第</a:t>
            </a:r>
            <a:r>
              <a:rPr lang="en-US" altLang="zh-CN" dirty="0" smtClean="0">
                <a:solidFill>
                  <a:srgbClr val="FFFF00"/>
                </a:solidFill>
                <a:latin typeface="Arial" pitchFamily="34" charset="0"/>
                <a:ea typeface="黑体" pitchFamily="49" charset="-122"/>
                <a:cs typeface="Arial" pitchFamily="34" charset="0"/>
              </a:rPr>
              <a:t>1</a:t>
            </a:r>
            <a:r>
              <a:rPr lang="zh-CN" altLang="en-US" dirty="0" smtClean="0">
                <a:solidFill>
                  <a:srgbClr val="FFFF00"/>
                </a:solidFill>
                <a:latin typeface="Arial" pitchFamily="34" charset="0"/>
                <a:ea typeface="黑体" pitchFamily="49" charset="-122"/>
                <a:cs typeface="Arial" pitchFamily="34" charset="0"/>
              </a:rPr>
              <a:t>部分：要求</a:t>
            </a:r>
            <a:endParaRPr lang="zh-CN" altLang="en-US" b="0" dirty="0">
              <a:solidFill>
                <a:srgbClr val="FFFF00"/>
              </a:solidFill>
              <a:latin typeface="Arial" pitchFamily="34" charset="0"/>
              <a:ea typeface="黑体" pitchFamily="49" charset="-122"/>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42910" y="1000108"/>
            <a:ext cx="7929618"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61950" marR="0" lvl="0" indent="-361950" algn="l" defTabSz="914400" rtl="0" eaLnBrk="0" fontAlgn="base" latinLnBrk="0" hangingPunct="0">
              <a:lnSpc>
                <a:spcPct val="100000"/>
              </a:lnSpc>
              <a:spcBef>
                <a:spcPts val="1200"/>
              </a:spcBef>
              <a:spcAft>
                <a:spcPct val="0"/>
              </a:spcAft>
              <a:buClrTx/>
              <a:buSzTx/>
              <a:buFontTx/>
              <a:buChar char="•"/>
              <a:tabLst/>
            </a:pPr>
            <a:r>
              <a:rPr kumimoji="0" lang="zh-CN" altLang="en-US"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将</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初次认证后第一次监督审核的时间</a:t>
            </a:r>
            <a:r>
              <a:rPr kumimoji="0" lang="zh-CN" altLang="en-US"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改为</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“认证决定日期起算</a:t>
            </a:r>
            <a:r>
              <a:rPr kumimoji="0" lang="en-GB"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12</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个月”。</a:t>
            </a:r>
          </a:p>
          <a:p>
            <a:pPr marL="361950" marR="0" lvl="0" indent="-361950" algn="l" defTabSz="914400" rtl="0" eaLnBrk="0" fontAlgn="base" latinLnBrk="0" hangingPunct="0">
              <a:lnSpc>
                <a:spcPct val="100000"/>
              </a:lnSpc>
              <a:spcBef>
                <a:spcPts val="1200"/>
              </a:spcBef>
              <a:spcAft>
                <a:spcPct val="0"/>
              </a:spcAft>
              <a:buClrTx/>
              <a:buSzTx/>
              <a:buFontTx/>
              <a:buChar char="•"/>
              <a:tabLst/>
            </a:pP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对于再认证审核，增加</a:t>
            </a:r>
            <a:endParaRPr kumimoji="0" lang="en-US"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endParaRPr>
          </a:p>
          <a:p>
            <a:pPr marL="819150" lvl="1" indent="-361950" defTabSz="914400" eaLnBrk="0" hangingPunct="0">
              <a:spcBef>
                <a:spcPts val="1200"/>
              </a:spcBef>
              <a:buFont typeface="Arial" pitchFamily="34" charset="0"/>
              <a:buChar char="–"/>
            </a:pP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“如果在当前认证到期前成功完成了再认证活动，那么新认证的到期日期可以基于当前认证的到期日期。新认证的</a:t>
            </a:r>
            <a:r>
              <a:rPr kumimoji="0" lang="zh-CN" altLang="en-US"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颁发</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日期可以为再认证决定日期或在再认证决定日期之后”。这样，认证机构就不必等到当前认证到期前夕才换发认证证书，可以在再认证决定后即换发证书。</a:t>
            </a:r>
            <a:endParaRPr kumimoji="0" lang="en-US"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endParaRPr>
          </a:p>
          <a:p>
            <a:pPr marL="819150" lvl="1" indent="-361950" defTabSz="914400" eaLnBrk="0" hangingPunct="0">
              <a:spcBef>
                <a:spcPts val="1200"/>
              </a:spcBef>
              <a:buFont typeface="Arial" pitchFamily="34" charset="0"/>
              <a:buChar char="–"/>
            </a:pPr>
            <a:r>
              <a:rPr kumimoji="0" lang="zh-CN" altLang="en-US" sz="2400" dirty="0" smtClean="0">
                <a:solidFill>
                  <a:srgbClr val="FFFF00"/>
                </a:solidFill>
                <a:latin typeface="Arial" pitchFamily="34" charset="0"/>
                <a:ea typeface="黑体" pitchFamily="2" charset="-122"/>
                <a:cs typeface="Arial" pitchFamily="34" charset="0"/>
              </a:rPr>
              <a:t>允许认证周期到期六月内仍可以发证</a:t>
            </a:r>
            <a:endPar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endParaRPr>
          </a:p>
          <a:p>
            <a:pPr marL="361950" marR="0" lvl="0" indent="-361950" algn="l" defTabSz="914400" rtl="0" eaLnBrk="0" fontAlgn="base" latinLnBrk="0" hangingPunct="0">
              <a:lnSpc>
                <a:spcPct val="100000"/>
              </a:lnSpc>
              <a:spcBef>
                <a:spcPts val="1200"/>
              </a:spcBef>
              <a:spcAft>
                <a:spcPct val="0"/>
              </a:spcAft>
              <a:buClrTx/>
              <a:buSzTx/>
              <a:buFontTx/>
              <a:buChar char="•"/>
              <a:tabLst/>
            </a:pP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第</a:t>
            </a:r>
            <a:r>
              <a:rPr kumimoji="0" lang="en-GB"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9</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章条款顺序</a:t>
            </a:r>
            <a:r>
              <a:rPr kumimoji="0" lang="zh-CN" altLang="en-US"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调增</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为</a:t>
            </a:r>
            <a:r>
              <a:rPr kumimoji="0" lang="en-GB"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9.1 </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认证前活动、</a:t>
            </a:r>
            <a:r>
              <a:rPr kumimoji="0" lang="en-GB"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9.2 </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策划审核、</a:t>
            </a:r>
            <a:r>
              <a:rPr kumimoji="0" lang="en-GB"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9.3 </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初次认证、</a:t>
            </a:r>
            <a:r>
              <a:rPr kumimoji="0" lang="en-GB"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9.4 </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实施审核、</a:t>
            </a:r>
            <a:r>
              <a:rPr kumimoji="0" lang="en-GB"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9.5 </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认证决定、</a:t>
            </a:r>
            <a:r>
              <a:rPr kumimoji="0" lang="en-GB" altLang="zh-CN"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9.6 </a:t>
            </a:r>
            <a:r>
              <a:rPr kumimoji="0" lang="zh-CN" altLang="en-GB" sz="2400" b="0" i="0" u="none" strike="noStrike" cap="none" normalizeH="0" baseline="0" dirty="0" smtClean="0">
                <a:ln>
                  <a:noFill/>
                </a:ln>
                <a:solidFill>
                  <a:srgbClr val="FFFF00"/>
                </a:solidFill>
                <a:effectLst/>
                <a:latin typeface="Arial" pitchFamily="34" charset="0"/>
                <a:ea typeface="黑体" pitchFamily="2" charset="-122"/>
                <a:cs typeface="Arial" pitchFamily="34" charset="0"/>
              </a:rPr>
              <a:t>保持认证。</a:t>
            </a:r>
          </a:p>
        </p:txBody>
      </p:sp>
      <p:sp>
        <p:nvSpPr>
          <p:cNvPr id="4" name="Rectangle 1"/>
          <p:cNvSpPr>
            <a:spLocks noChangeArrowheads="1"/>
          </p:cNvSpPr>
          <p:nvPr/>
        </p:nvSpPr>
        <p:spPr bwMode="gray">
          <a:xfrm>
            <a:off x="214282" y="142852"/>
            <a:ext cx="8643998" cy="332399"/>
          </a:xfrm>
          <a:prstGeom prst="rect">
            <a:avLst/>
          </a:prstGeom>
          <a:noFill/>
          <a:ln w="9525" algn="ctr">
            <a:noFill/>
            <a:miter lim="800000"/>
            <a:headEnd/>
            <a:tailEnd/>
          </a:ln>
        </p:spPr>
        <p:txBody>
          <a:bodyPr wrap="square" tIns="0" bIns="0" anchor="ctr">
            <a:spAutoFit/>
          </a:bodyPr>
          <a:lstStyle/>
          <a:p>
            <a:pPr eaLnBrk="0" hangingPunct="0">
              <a:lnSpc>
                <a:spcPct val="120000"/>
              </a:lnSpc>
              <a:spcAft>
                <a:spcPts val="0"/>
              </a:spcAft>
            </a:pPr>
            <a:r>
              <a:rPr lang="en-US" altLang="zh-CN" dirty="0">
                <a:solidFill>
                  <a:srgbClr val="FFFF00"/>
                </a:solidFill>
                <a:latin typeface="Arial" pitchFamily="34" charset="0"/>
                <a:ea typeface="黑体" pitchFamily="49" charset="-122"/>
                <a:cs typeface="Arial" pitchFamily="34" charset="0"/>
              </a:rPr>
              <a:t>ISO/IEC </a:t>
            </a:r>
            <a:r>
              <a:rPr lang="en-US" altLang="zh-CN" dirty="0" smtClean="0">
                <a:solidFill>
                  <a:srgbClr val="FFFF00"/>
                </a:solidFill>
                <a:latin typeface="Arial" pitchFamily="34" charset="0"/>
                <a:ea typeface="黑体" pitchFamily="49" charset="-122"/>
                <a:cs typeface="Arial" pitchFamily="34" charset="0"/>
              </a:rPr>
              <a:t>DIS2 17021-1  </a:t>
            </a:r>
            <a:r>
              <a:rPr lang="zh-CN" altLang="en-US" dirty="0" smtClean="0">
                <a:solidFill>
                  <a:srgbClr val="FFFF00"/>
                </a:solidFill>
                <a:latin typeface="Arial" pitchFamily="34" charset="0"/>
                <a:ea typeface="黑体" pitchFamily="49" charset="-122"/>
                <a:cs typeface="Arial" pitchFamily="34" charset="0"/>
              </a:rPr>
              <a:t>合格</a:t>
            </a:r>
            <a:r>
              <a:rPr lang="zh-CN" altLang="en-US" dirty="0">
                <a:solidFill>
                  <a:srgbClr val="FFFF00"/>
                </a:solidFill>
                <a:latin typeface="Arial" pitchFamily="34" charset="0"/>
                <a:ea typeface="黑体" pitchFamily="49" charset="-122"/>
                <a:cs typeface="Arial" pitchFamily="34" charset="0"/>
              </a:rPr>
              <a:t>评定 </a:t>
            </a:r>
            <a:r>
              <a:rPr lang="en-US" altLang="zh-CN" dirty="0">
                <a:solidFill>
                  <a:srgbClr val="FFFF00"/>
                </a:solidFill>
                <a:latin typeface="Arial" pitchFamily="34" charset="0"/>
                <a:ea typeface="黑体" pitchFamily="49" charset="-122"/>
                <a:cs typeface="Arial" pitchFamily="34" charset="0"/>
              </a:rPr>
              <a:t>– </a:t>
            </a:r>
            <a:r>
              <a:rPr lang="zh-CN" altLang="en-US" dirty="0">
                <a:solidFill>
                  <a:srgbClr val="FFFF00"/>
                </a:solidFill>
                <a:latin typeface="Arial" pitchFamily="34" charset="0"/>
                <a:ea typeface="黑体" pitchFamily="49" charset="-122"/>
                <a:cs typeface="Arial" pitchFamily="34" charset="0"/>
              </a:rPr>
              <a:t>管理体系审核认证机构的要求 </a:t>
            </a:r>
            <a:r>
              <a:rPr lang="en-US" altLang="zh-CN" dirty="0">
                <a:solidFill>
                  <a:srgbClr val="FFFF00"/>
                </a:solidFill>
                <a:latin typeface="Arial" pitchFamily="34" charset="0"/>
                <a:ea typeface="黑体" pitchFamily="49" charset="-122"/>
                <a:cs typeface="Arial" pitchFamily="34" charset="0"/>
              </a:rPr>
              <a:t>– </a:t>
            </a:r>
            <a:r>
              <a:rPr lang="zh-CN" altLang="en-US" dirty="0" smtClean="0">
                <a:solidFill>
                  <a:srgbClr val="FFFF00"/>
                </a:solidFill>
                <a:latin typeface="Arial" pitchFamily="34" charset="0"/>
                <a:ea typeface="黑体" pitchFamily="49" charset="-122"/>
                <a:cs typeface="Arial" pitchFamily="34" charset="0"/>
              </a:rPr>
              <a:t>第</a:t>
            </a:r>
            <a:r>
              <a:rPr lang="en-US" altLang="zh-CN" dirty="0" smtClean="0">
                <a:solidFill>
                  <a:srgbClr val="FFFF00"/>
                </a:solidFill>
                <a:latin typeface="Arial" pitchFamily="34" charset="0"/>
                <a:ea typeface="黑体" pitchFamily="49" charset="-122"/>
                <a:cs typeface="Arial" pitchFamily="34" charset="0"/>
              </a:rPr>
              <a:t>1</a:t>
            </a:r>
            <a:r>
              <a:rPr lang="zh-CN" altLang="en-US" dirty="0" smtClean="0">
                <a:solidFill>
                  <a:srgbClr val="FFFF00"/>
                </a:solidFill>
                <a:latin typeface="Arial" pitchFamily="34" charset="0"/>
                <a:ea typeface="黑体" pitchFamily="49" charset="-122"/>
                <a:cs typeface="Arial" pitchFamily="34" charset="0"/>
              </a:rPr>
              <a:t>部分：要求</a:t>
            </a:r>
            <a:endParaRPr lang="zh-CN" altLang="en-US" b="0" dirty="0">
              <a:solidFill>
                <a:srgbClr val="FFFF00"/>
              </a:solidFill>
              <a:latin typeface="Arial" pitchFamily="34" charset="0"/>
              <a:ea typeface="黑体" pitchFamily="49" charset="-122"/>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714348" y="928670"/>
            <a:ext cx="7643866" cy="4431983"/>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127000" algn="l" defTabSz="9144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dirty="0" smtClean="0" bmk="_Toc278265593">
                <a:ln>
                  <a:noFill/>
                </a:ln>
                <a:solidFill>
                  <a:srgbClr val="FFFF00"/>
                </a:solidFill>
                <a:effectLst/>
                <a:latin typeface="Arial" pitchFamily="34" charset="0"/>
                <a:ea typeface="宋体" pitchFamily="2" charset="-122"/>
                <a:cs typeface="Arial" pitchFamily="34" charset="0"/>
              </a:rPr>
              <a:t>9.1.9  </a:t>
            </a:r>
            <a:r>
              <a:rPr kumimoji="0" lang="zh-CN" altLang="en-US" sz="2400" b="1" i="0" u="none" strike="noStrike" cap="none" normalizeH="0" baseline="0" dirty="0" smtClean="0" bmk="_Toc278265593">
                <a:ln>
                  <a:noFill/>
                </a:ln>
                <a:solidFill>
                  <a:srgbClr val="FFFF00"/>
                </a:solidFill>
                <a:effectLst/>
                <a:latin typeface="Arial" pitchFamily="34" charset="0"/>
                <a:ea typeface="宋体" pitchFamily="2" charset="-122"/>
                <a:cs typeface="Arial" pitchFamily="34" charset="0"/>
              </a:rPr>
              <a:t>实施现场审核</a:t>
            </a:r>
            <a:endParaRPr kumimoji="0" lang="zh-CN" altLang="en-US" sz="2400" b="0" i="0" u="none" strike="noStrike" cap="none" normalizeH="0" baseline="0" dirty="0" smtClean="0">
              <a:ln>
                <a:noFill/>
              </a:ln>
              <a:solidFill>
                <a:srgbClr val="FFFF00"/>
              </a:solidFill>
              <a:effectLst/>
              <a:latin typeface="Arial" pitchFamily="34" charset="0"/>
              <a:ea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FFFF00"/>
                </a:solidFill>
                <a:effectLst/>
                <a:latin typeface="Arial" pitchFamily="34" charset="0"/>
                <a:ea typeface="宋体" pitchFamily="2" charset="-122"/>
                <a:cs typeface="Arial" pitchFamily="34" charset="0"/>
              </a:rPr>
              <a:t>9.1.9.1  </a:t>
            </a:r>
            <a:r>
              <a:rPr kumimoji="0" lang="zh-CN" altLang="en-US" sz="2400" b="0" i="0" u="none" strike="noStrike" cap="none" normalizeH="0" baseline="0" dirty="0" smtClean="0">
                <a:ln>
                  <a:noFill/>
                </a:ln>
                <a:solidFill>
                  <a:srgbClr val="FFFF00"/>
                </a:solidFill>
                <a:effectLst/>
                <a:latin typeface="Arial" pitchFamily="34" charset="0"/>
                <a:ea typeface="宋体" pitchFamily="2" charset="-122"/>
                <a:cs typeface="Arial" pitchFamily="34" charset="0"/>
              </a:rPr>
              <a:t>总则</a:t>
            </a:r>
            <a:endParaRPr kumimoji="0" lang="zh-CN" altLang="en-US" sz="2400" b="0" i="0" u="none" strike="noStrike" cap="none" normalizeH="0" baseline="0" dirty="0" smtClean="0">
              <a:ln>
                <a:noFill/>
              </a:ln>
              <a:solidFill>
                <a:srgbClr val="FFFF00"/>
              </a:solidFill>
              <a:effectLst/>
              <a:latin typeface="Arial" pitchFamily="34" charset="0"/>
              <a:ea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rgbClr val="FFFF00"/>
                </a:solidFill>
                <a:effectLst/>
                <a:latin typeface="Arial" pitchFamily="34" charset="0"/>
                <a:ea typeface="宋体" pitchFamily="2" charset="-122"/>
                <a:cs typeface="Arial" pitchFamily="34" charset="0"/>
              </a:rPr>
              <a:t>认证机构应有实施现场审核的过程。该过程应包括审核开始时的首次会议和审核结束时的末次会议。</a:t>
            </a:r>
            <a:endParaRPr kumimoji="0" lang="zh-CN" altLang="en-US" sz="2400" b="0" i="0" u="none" strike="noStrike" cap="none" normalizeH="0" baseline="0" dirty="0" smtClean="0">
              <a:ln>
                <a:noFill/>
              </a:ln>
              <a:solidFill>
                <a:srgbClr val="FFFF00"/>
              </a:solidFill>
              <a:effectLst/>
              <a:latin typeface="Arial" pitchFamily="34" charset="0"/>
              <a:ea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rgbClr val="FFFF00"/>
                </a:solidFill>
                <a:effectLst/>
                <a:latin typeface="Arial" pitchFamily="34" charset="0"/>
                <a:ea typeface="仿宋_GB2312" pitchFamily="49" charset="-122"/>
                <a:cs typeface="Times New Roman" pitchFamily="18" charset="0"/>
              </a:rPr>
              <a:t>注：除了访问有形场所（如工厂）外，</a:t>
            </a:r>
            <a:r>
              <a:rPr kumimoji="0" lang="zh-CN" altLang="en-US" sz="2400" b="0" i="0" u="none" strike="noStrike" cap="none" normalizeH="0" baseline="0" dirty="0" smtClean="0">
                <a:ln>
                  <a:noFill/>
                </a:ln>
                <a:solidFill>
                  <a:srgbClr val="FFFF00"/>
                </a:solidFill>
                <a:effectLst/>
                <a:latin typeface="宋体"/>
                <a:ea typeface="仿宋_GB2312" pitchFamily="49" charset="-122"/>
                <a:cs typeface="Times New Roman" pitchFamily="18" charset="0"/>
              </a:rPr>
              <a:t>“</a:t>
            </a:r>
            <a:r>
              <a:rPr kumimoji="0" lang="zh-CN" altLang="en-US" sz="2400" b="0" i="0" u="none" strike="noStrike" cap="none" normalizeH="0" baseline="0" dirty="0" smtClean="0">
                <a:ln>
                  <a:noFill/>
                </a:ln>
                <a:solidFill>
                  <a:srgbClr val="FFFF00"/>
                </a:solidFill>
                <a:effectLst/>
                <a:latin typeface="Arial" pitchFamily="34" charset="0"/>
                <a:ea typeface="仿宋_GB2312" pitchFamily="49" charset="-122"/>
                <a:cs typeface="Times New Roman" pitchFamily="18" charset="0"/>
              </a:rPr>
              <a:t>现场</a:t>
            </a:r>
            <a:r>
              <a:rPr kumimoji="0" lang="zh-CN" altLang="en-US" sz="2400" b="0" i="0" u="none" strike="noStrike" cap="none" normalizeH="0" baseline="0" dirty="0" smtClean="0">
                <a:ln>
                  <a:noFill/>
                </a:ln>
                <a:solidFill>
                  <a:srgbClr val="FFFF00"/>
                </a:solidFill>
                <a:effectLst/>
                <a:latin typeface="宋体"/>
                <a:ea typeface="仿宋_GB2312" pitchFamily="49" charset="-122"/>
                <a:cs typeface="Times New Roman" pitchFamily="18" charset="0"/>
              </a:rPr>
              <a:t>”</a:t>
            </a:r>
            <a:r>
              <a:rPr kumimoji="0" lang="zh-CN" altLang="en-US" sz="2400" b="0" i="0" u="none" strike="noStrike" cap="none" normalizeH="0" baseline="0" dirty="0" smtClean="0">
                <a:ln>
                  <a:noFill/>
                </a:ln>
                <a:solidFill>
                  <a:srgbClr val="FFFF00"/>
                </a:solidFill>
                <a:effectLst/>
                <a:latin typeface="Arial" pitchFamily="34" charset="0"/>
                <a:ea typeface="仿宋_GB2312" pitchFamily="49" charset="-122"/>
                <a:cs typeface="Times New Roman" pitchFamily="18" charset="0"/>
              </a:rPr>
              <a:t>还可以包括远程访问包含管理体系审核相关信息的电子化场所。</a:t>
            </a:r>
            <a:endParaRPr kumimoji="0" lang="zh-CN" altLang="en-US" sz="2400" b="0" i="0" u="none" strike="noStrike" cap="none" normalizeH="0" baseline="0" dirty="0" smtClean="0">
              <a:ln>
                <a:noFill/>
              </a:ln>
              <a:solidFill>
                <a:srgbClr val="FFFF00"/>
              </a:solidFill>
              <a:effectLst/>
              <a:latin typeface="Arial" pitchFamily="34" charset="0"/>
              <a:ea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FFFF00"/>
                </a:solidFill>
                <a:effectLst/>
                <a:latin typeface="Arial" pitchFamily="34" charset="0"/>
                <a:ea typeface="宋体" pitchFamily="2" charset="-122"/>
                <a:cs typeface="Arial" pitchFamily="34" charset="0"/>
              </a:rPr>
              <a:t>9.1.9.2  </a:t>
            </a:r>
            <a:r>
              <a:rPr kumimoji="0" lang="zh-CN" altLang="en-US" sz="2400" b="0" i="0" u="none" strike="noStrike" cap="none" normalizeH="0" baseline="0" dirty="0" smtClean="0">
                <a:ln>
                  <a:noFill/>
                </a:ln>
                <a:solidFill>
                  <a:srgbClr val="FFFF00"/>
                </a:solidFill>
                <a:effectLst/>
                <a:latin typeface="Arial" pitchFamily="34" charset="0"/>
                <a:ea typeface="宋体" pitchFamily="2" charset="-122"/>
                <a:cs typeface="Arial" pitchFamily="34" charset="0"/>
              </a:rPr>
              <a:t>召开首次会议</a:t>
            </a:r>
            <a:endParaRPr kumimoji="0" lang="zh-CN" altLang="en-US" sz="2400" b="0" i="0" u="none" strike="noStrike" cap="none" normalizeH="0" baseline="0" dirty="0" smtClean="0">
              <a:ln>
                <a:noFill/>
              </a:ln>
              <a:solidFill>
                <a:srgbClr val="FFFF00"/>
              </a:solidFill>
              <a:effectLst/>
              <a:latin typeface="Arial" pitchFamily="34" charset="0"/>
              <a:ea typeface="宋体"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rgbClr val="FFFF00"/>
                </a:solidFill>
                <a:effectLst/>
                <a:latin typeface="Arial" pitchFamily="34" charset="0"/>
                <a:ea typeface="宋体" pitchFamily="2" charset="-122"/>
                <a:cs typeface="Arial" pitchFamily="34" charset="0"/>
              </a:rPr>
              <a:t>应与客户的管理层（适用时，还包括拟审核职能或过程的负责人员）召开正式的首次会议，并记录参加人员。首次会议通常应由审核组长主持，会议目的是简要解释将如何进行审核活动，并应包括下列要素。详略程度可与客户对审核过程的熟悉程度相一致：</a:t>
            </a:r>
            <a:endParaRPr kumimoji="0" lang="zh-CN" altLang="en-US" sz="2400" b="0" i="0" u="none" strike="noStrike" cap="none" normalizeH="0" baseline="0" dirty="0" smtClean="0">
              <a:ln>
                <a:noFill/>
              </a:ln>
              <a:solidFill>
                <a:srgbClr val="FFFF00"/>
              </a:solidFill>
              <a:effectLst/>
              <a:latin typeface="Arial" pitchFamily="34" charset="0"/>
              <a:ea typeface="宋体" pitchFamily="2" charset="-122"/>
            </a:endParaRPr>
          </a:p>
        </p:txBody>
      </p:sp>
    </p:spTree>
  </p:cSld>
  <p:clrMapOvr>
    <a:masterClrMapping/>
  </p:clrMapOvr>
  <p:transition>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85720" y="214290"/>
            <a:ext cx="8429684" cy="6470874"/>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a:lnSpc>
                <a:spcPct val="120000"/>
              </a:lnSpc>
            </a:pPr>
            <a:r>
              <a:rPr lang="en-US" sz="1600" b="1" dirty="0" smtClean="0">
                <a:solidFill>
                  <a:srgbClr val="FFFF00"/>
                </a:solidFill>
              </a:rPr>
              <a:t>9.1.11  </a:t>
            </a:r>
            <a:r>
              <a:rPr lang="zh-CN" altLang="en-US" sz="1600" b="1" dirty="0" smtClean="0">
                <a:solidFill>
                  <a:srgbClr val="FFFF00"/>
                </a:solidFill>
              </a:rPr>
              <a:t>不符合的原因分析</a:t>
            </a:r>
            <a:endParaRPr lang="zh-CN" altLang="en-US" sz="1600" dirty="0" smtClean="0">
              <a:solidFill>
                <a:srgbClr val="FFFF00"/>
              </a:solidFill>
            </a:endParaRPr>
          </a:p>
          <a:p>
            <a:pPr>
              <a:lnSpc>
                <a:spcPct val="120000"/>
              </a:lnSpc>
            </a:pPr>
            <a:r>
              <a:rPr lang="zh-CN" altLang="en-US" sz="1600" dirty="0" smtClean="0">
                <a:solidFill>
                  <a:srgbClr val="FFFF00"/>
                </a:solidFill>
              </a:rPr>
              <a:t>       对于</a:t>
            </a:r>
            <a:r>
              <a:rPr lang="zh-CN" altLang="en-US" sz="1600" dirty="0" smtClean="0">
                <a:solidFill>
                  <a:srgbClr val="FFFF00"/>
                </a:solidFill>
              </a:rPr>
              <a:t>审核中发现的不符合，认证机构应要求客户在规定期限内分析</a:t>
            </a:r>
            <a:r>
              <a:rPr lang="zh-CN" altLang="en-US" sz="1600" dirty="0" smtClean="0">
                <a:solidFill>
                  <a:srgbClr val="FFFF00"/>
                </a:solidFill>
              </a:rPr>
              <a:t>原因，</a:t>
            </a:r>
            <a:r>
              <a:rPr lang="zh-CN" altLang="en-US" sz="1600" dirty="0" smtClean="0">
                <a:solidFill>
                  <a:srgbClr val="FFFF00"/>
                </a:solidFill>
              </a:rPr>
              <a:t>并说明为消除不符合已</a:t>
            </a:r>
            <a:r>
              <a:rPr lang="zh-CN" altLang="en-US" sz="1600" dirty="0" smtClean="0">
                <a:solidFill>
                  <a:srgbClr val="FFFF00"/>
                </a:solidFill>
              </a:rPr>
              <a:t>采取或</a:t>
            </a:r>
            <a:r>
              <a:rPr lang="zh-CN" altLang="en-US" sz="1600" dirty="0" smtClean="0">
                <a:solidFill>
                  <a:srgbClr val="FFFF00"/>
                </a:solidFill>
              </a:rPr>
              <a:t>拟采取的具体纠正和纠正措施。</a:t>
            </a:r>
          </a:p>
          <a:p>
            <a:pPr>
              <a:lnSpc>
                <a:spcPct val="120000"/>
              </a:lnSpc>
            </a:pPr>
            <a:r>
              <a:rPr lang="en-US" sz="1600" b="1" dirty="0" smtClean="0">
                <a:solidFill>
                  <a:srgbClr val="FFFF00"/>
                </a:solidFill>
              </a:rPr>
              <a:t>9.1.12  </a:t>
            </a:r>
            <a:r>
              <a:rPr lang="zh-CN" altLang="en-US" sz="1600" b="1" dirty="0" smtClean="0">
                <a:solidFill>
                  <a:srgbClr val="FFFF00"/>
                </a:solidFill>
              </a:rPr>
              <a:t>纠正和纠正措施的有效性</a:t>
            </a:r>
            <a:endParaRPr lang="zh-CN" altLang="en-US" sz="1600" dirty="0" smtClean="0">
              <a:solidFill>
                <a:srgbClr val="FFFF00"/>
              </a:solidFill>
            </a:endParaRPr>
          </a:p>
          <a:p>
            <a:pPr>
              <a:lnSpc>
                <a:spcPct val="120000"/>
              </a:lnSpc>
            </a:pPr>
            <a:r>
              <a:rPr lang="zh-CN" altLang="en-US" sz="1600" dirty="0" smtClean="0">
                <a:solidFill>
                  <a:srgbClr val="FFFF00"/>
                </a:solidFill>
              </a:rPr>
              <a:t>        认证</a:t>
            </a:r>
            <a:r>
              <a:rPr lang="zh-CN" altLang="en-US" sz="1600" dirty="0" smtClean="0">
                <a:solidFill>
                  <a:srgbClr val="FFFF00"/>
                </a:solidFill>
              </a:rPr>
              <a:t>机构应审查客户</a:t>
            </a:r>
            <a:r>
              <a:rPr lang="zh-CN" altLang="en-US" sz="1600" dirty="0" smtClean="0">
                <a:solidFill>
                  <a:srgbClr val="FFFF00"/>
                </a:solidFill>
              </a:rPr>
              <a:t>提交的纠正</a:t>
            </a:r>
            <a:r>
              <a:rPr lang="zh-CN" altLang="en-US" sz="1600" dirty="0" smtClean="0">
                <a:solidFill>
                  <a:srgbClr val="FFFF00"/>
                </a:solidFill>
              </a:rPr>
              <a:t>、识别出的</a:t>
            </a:r>
            <a:r>
              <a:rPr lang="zh-CN" altLang="en-US" sz="1600" dirty="0" smtClean="0">
                <a:solidFill>
                  <a:srgbClr val="FFFF00"/>
                </a:solidFill>
              </a:rPr>
              <a:t>原因和</a:t>
            </a:r>
            <a:r>
              <a:rPr lang="zh-CN" altLang="en-US" sz="1600" dirty="0" smtClean="0">
                <a:solidFill>
                  <a:srgbClr val="FFFF00"/>
                </a:solidFill>
              </a:rPr>
              <a:t>纠正措施，以确定其是否可被</a:t>
            </a:r>
            <a:r>
              <a:rPr lang="zh-CN" altLang="en-US" sz="1600" dirty="0" smtClean="0">
                <a:solidFill>
                  <a:srgbClr val="FFFF00"/>
                </a:solidFill>
              </a:rPr>
              <a:t>接受。</a:t>
            </a:r>
            <a:r>
              <a:rPr lang="zh-CN" altLang="en-US" sz="1600" dirty="0" smtClean="0">
                <a:solidFill>
                  <a:srgbClr val="FFFF00"/>
                </a:solidFill>
              </a:rPr>
              <a:t>认证机构应验证所采取的任何纠正和纠正措施的有效性。所取得的为不符合的解决提供支持的证据应予以记录。对不符合的解决进行审查和验证的</a:t>
            </a:r>
            <a:r>
              <a:rPr lang="zh-CN" altLang="en-US" sz="1600" dirty="0" smtClean="0">
                <a:solidFill>
                  <a:srgbClr val="FFFF00"/>
                </a:solidFill>
              </a:rPr>
              <a:t>证据应予以</a:t>
            </a:r>
            <a:r>
              <a:rPr lang="zh-CN" altLang="en-US" sz="1600" dirty="0" smtClean="0">
                <a:solidFill>
                  <a:srgbClr val="FFFF00"/>
                </a:solidFill>
              </a:rPr>
              <a:t>记录。应将审查和验证的结果告知客户。</a:t>
            </a:r>
          </a:p>
          <a:p>
            <a:pPr>
              <a:lnSpc>
                <a:spcPct val="120000"/>
              </a:lnSpc>
            </a:pPr>
            <a:r>
              <a:rPr lang="zh-CN" altLang="en-US" sz="1600" dirty="0" smtClean="0">
                <a:solidFill>
                  <a:srgbClr val="FFFF00"/>
                </a:solidFill>
              </a:rPr>
              <a:t>    注</a:t>
            </a:r>
            <a:r>
              <a:rPr lang="zh-CN" altLang="en-US" sz="1600" dirty="0" smtClean="0">
                <a:solidFill>
                  <a:srgbClr val="FFFF00"/>
                </a:solidFill>
              </a:rPr>
              <a:t>：可以通过审查客户提供的文件，或在必要时实施现场验证来验证纠正和纠正措施的有效性。</a:t>
            </a:r>
          </a:p>
          <a:p>
            <a:pPr>
              <a:lnSpc>
                <a:spcPct val="120000"/>
              </a:lnSpc>
            </a:pPr>
            <a:r>
              <a:rPr lang="en-US" sz="1600" b="1" dirty="0" smtClean="0">
                <a:solidFill>
                  <a:srgbClr val="FFFF00"/>
                </a:solidFill>
              </a:rPr>
              <a:t>9.1.13  </a:t>
            </a:r>
            <a:r>
              <a:rPr lang="zh-CN" altLang="en-US" sz="1600" b="1" dirty="0" smtClean="0">
                <a:solidFill>
                  <a:srgbClr val="FFFF00"/>
                </a:solidFill>
              </a:rPr>
              <a:t>补充的审核</a:t>
            </a:r>
            <a:endParaRPr lang="zh-CN" altLang="en-US" sz="1600" dirty="0" smtClean="0">
              <a:solidFill>
                <a:srgbClr val="FFFF00"/>
              </a:solidFill>
            </a:endParaRPr>
          </a:p>
          <a:p>
            <a:pPr>
              <a:lnSpc>
                <a:spcPct val="120000"/>
              </a:lnSpc>
            </a:pPr>
            <a:r>
              <a:rPr lang="zh-CN" altLang="en-US" sz="1600" dirty="0" smtClean="0">
                <a:solidFill>
                  <a:srgbClr val="FFFF00"/>
                </a:solidFill>
              </a:rPr>
              <a:t>        如果</a:t>
            </a:r>
            <a:r>
              <a:rPr lang="zh-CN" altLang="en-US" sz="1600" dirty="0" smtClean="0">
                <a:solidFill>
                  <a:srgbClr val="FFFF00"/>
                </a:solidFill>
              </a:rPr>
              <a:t>需要进行全面或部分的补充审核，或需要形成文件的证据（在将来的监督审核中予以确认），以验证纠正和纠正措施的有效性，则认证机构应告知受审核的组织。</a:t>
            </a:r>
          </a:p>
          <a:p>
            <a:pPr>
              <a:lnSpc>
                <a:spcPct val="120000"/>
              </a:lnSpc>
            </a:pPr>
            <a:r>
              <a:rPr lang="en-US" altLang="zh-CN" sz="1600" u="sng" dirty="0" smtClean="0">
                <a:solidFill>
                  <a:srgbClr val="FFFF00"/>
                </a:solidFill>
              </a:rPr>
              <a:t>【</a:t>
            </a:r>
            <a:r>
              <a:rPr lang="zh-CN" altLang="en-US" sz="1600" u="sng" dirty="0" smtClean="0">
                <a:solidFill>
                  <a:srgbClr val="FFFF00"/>
                </a:solidFill>
              </a:rPr>
              <a:t>比较</a:t>
            </a:r>
            <a:r>
              <a:rPr lang="zh-CN" altLang="en-US" sz="1600" u="sng" dirty="0" smtClean="0">
                <a:solidFill>
                  <a:srgbClr val="FFFF00"/>
                </a:solidFill>
              </a:rPr>
              <a:t>正确的翻译</a:t>
            </a:r>
            <a:r>
              <a:rPr lang="en-US" altLang="zh-CN" sz="1600" u="sng" dirty="0" smtClean="0">
                <a:solidFill>
                  <a:srgbClr val="FFFF00"/>
                </a:solidFill>
              </a:rPr>
              <a:t>】</a:t>
            </a:r>
            <a:r>
              <a:rPr lang="zh-CN" altLang="en-US" sz="1600" u="sng" dirty="0" smtClean="0">
                <a:solidFill>
                  <a:srgbClr val="FFFF00"/>
                </a:solidFill>
              </a:rPr>
              <a:t>认证机构应告知客户：为了验证纠正和纠正措施的有效性，将需要补充一次全面的或有限的审核，或者将需要文件化的证据（需要在未来的监督审核中确认）</a:t>
            </a:r>
            <a:r>
              <a:rPr lang="zh-CN" altLang="en-US" sz="1600" u="sng" dirty="0" smtClean="0">
                <a:solidFill>
                  <a:srgbClr val="FFFF00"/>
                </a:solidFill>
              </a:rPr>
              <a:t>。</a:t>
            </a:r>
            <a:endParaRPr lang="en-US" altLang="zh-CN" sz="1600" u="sng" dirty="0" smtClean="0">
              <a:solidFill>
                <a:srgbClr val="FFFF00"/>
              </a:solidFill>
            </a:endParaRPr>
          </a:p>
          <a:p>
            <a:pPr>
              <a:lnSpc>
                <a:spcPct val="120000"/>
              </a:lnSpc>
            </a:pPr>
            <a:r>
              <a:rPr lang="en-US" sz="1600" b="1" dirty="0" smtClean="0">
                <a:solidFill>
                  <a:srgbClr val="FFFF00"/>
                </a:solidFill>
              </a:rPr>
              <a:t>9.1.15  </a:t>
            </a:r>
            <a:r>
              <a:rPr lang="zh-CN" altLang="en-US" sz="1600" b="1" dirty="0" smtClean="0">
                <a:solidFill>
                  <a:srgbClr val="FFFF00"/>
                </a:solidFill>
              </a:rPr>
              <a:t>作出决定前的行动</a:t>
            </a:r>
            <a:r>
              <a:rPr lang="en-US" sz="1600" dirty="0" smtClean="0">
                <a:solidFill>
                  <a:srgbClr val="FFFF00"/>
                </a:solidFill>
              </a:rPr>
              <a:t> </a:t>
            </a:r>
            <a:endParaRPr lang="zh-CN" altLang="en-US" sz="1600" dirty="0" smtClean="0">
              <a:solidFill>
                <a:srgbClr val="FFFF00"/>
              </a:solidFill>
            </a:endParaRPr>
          </a:p>
          <a:p>
            <a:pPr>
              <a:lnSpc>
                <a:spcPct val="120000"/>
              </a:lnSpc>
            </a:pPr>
            <a:r>
              <a:rPr lang="zh-CN" altLang="en-US" sz="1600" dirty="0" smtClean="0">
                <a:solidFill>
                  <a:srgbClr val="FFFF00"/>
                </a:solidFill>
              </a:rPr>
              <a:t>认证机构在做出决定前应确认：</a:t>
            </a:r>
          </a:p>
          <a:p>
            <a:pPr lvl="0">
              <a:lnSpc>
                <a:spcPct val="120000"/>
              </a:lnSpc>
            </a:pPr>
            <a:r>
              <a:rPr lang="zh-CN" altLang="en-US" sz="1600" dirty="0" smtClean="0">
                <a:solidFill>
                  <a:srgbClr val="FFFF00"/>
                </a:solidFill>
              </a:rPr>
              <a:t>对于</a:t>
            </a:r>
            <a:r>
              <a:rPr lang="zh-CN" altLang="en-US" sz="1600" dirty="0" smtClean="0">
                <a:solidFill>
                  <a:srgbClr val="FFFF00"/>
                </a:solidFill>
              </a:rPr>
              <a:t>所有反映以下问题的不符合，认证机构已评审、接受并证实了纠正和纠正措施的有效性</a:t>
            </a:r>
            <a:r>
              <a:rPr lang="en-US" sz="1600" dirty="0" smtClean="0">
                <a:solidFill>
                  <a:srgbClr val="FFFF00"/>
                </a:solidFill>
              </a:rPr>
              <a:t> </a:t>
            </a:r>
            <a:r>
              <a:rPr lang="zh-CN" altLang="en-US" sz="1600" dirty="0" smtClean="0">
                <a:solidFill>
                  <a:srgbClr val="FFFF00"/>
                </a:solidFill>
              </a:rPr>
              <a:t>：</a:t>
            </a:r>
            <a:r>
              <a:rPr lang="en-US" altLang="zh-CN" sz="1600" u="sng" dirty="0" smtClean="0">
                <a:solidFill>
                  <a:srgbClr val="FFFF00"/>
                </a:solidFill>
              </a:rPr>
              <a:t>【</a:t>
            </a:r>
            <a:r>
              <a:rPr lang="zh-CN" altLang="en-US" sz="1600" u="sng" dirty="0" smtClean="0">
                <a:solidFill>
                  <a:srgbClr val="FFFF00"/>
                </a:solidFill>
              </a:rPr>
              <a:t>比较正确的翻译</a:t>
            </a:r>
            <a:r>
              <a:rPr lang="en-US" altLang="zh-CN" sz="1600" u="sng" dirty="0" smtClean="0">
                <a:solidFill>
                  <a:srgbClr val="FFFF00"/>
                </a:solidFill>
              </a:rPr>
              <a:t>】</a:t>
            </a:r>
            <a:r>
              <a:rPr lang="zh-CN" altLang="en-US" sz="1600" u="sng" dirty="0" smtClean="0">
                <a:solidFill>
                  <a:srgbClr val="FFFF00"/>
                </a:solidFill>
              </a:rPr>
              <a:t>已审查和接受了纠正和纠正措施，并验证了纠正和纠正措施的有效性</a:t>
            </a:r>
          </a:p>
          <a:p>
            <a:pPr lvl="1" indent="-188913">
              <a:lnSpc>
                <a:spcPct val="120000"/>
              </a:lnSpc>
              <a:buFont typeface="Arial" pitchFamily="34" charset="0"/>
              <a:buChar char="•"/>
            </a:pPr>
            <a:r>
              <a:rPr lang="zh-CN" altLang="en-US" sz="1600" dirty="0" smtClean="0">
                <a:solidFill>
                  <a:srgbClr val="FFFF00"/>
                </a:solidFill>
              </a:rPr>
              <a:t>未能满足管理体系标准的一项或多项要求；或</a:t>
            </a:r>
          </a:p>
          <a:p>
            <a:pPr lvl="1" indent="-188913">
              <a:lnSpc>
                <a:spcPct val="120000"/>
              </a:lnSpc>
              <a:buFont typeface="Arial" pitchFamily="34" charset="0"/>
              <a:buChar char="•"/>
            </a:pPr>
            <a:r>
              <a:rPr lang="zh-CN" altLang="en-US" sz="1600" dirty="0" smtClean="0">
                <a:solidFill>
                  <a:srgbClr val="FFFF00"/>
                </a:solidFill>
              </a:rPr>
              <a:t>使人对客户管理体系实现预期结果的能力产生重大怀疑的情况；</a:t>
            </a:r>
          </a:p>
          <a:p>
            <a:pPr>
              <a:lnSpc>
                <a:spcPct val="120000"/>
              </a:lnSpc>
            </a:pPr>
            <a:r>
              <a:rPr lang="zh-CN" altLang="en-US" sz="1600" dirty="0" smtClean="0">
                <a:solidFill>
                  <a:srgbClr val="FFFF00"/>
                </a:solidFill>
              </a:rPr>
              <a:t>对于任何其他不</a:t>
            </a:r>
            <a:r>
              <a:rPr lang="en-US" sz="1600" dirty="0" smtClean="0">
                <a:solidFill>
                  <a:srgbClr val="FFFF00"/>
                </a:solidFill>
              </a:rPr>
              <a:t> </a:t>
            </a:r>
            <a:r>
              <a:rPr lang="zh-CN" altLang="en-US" sz="1600" dirty="0" smtClean="0">
                <a:solidFill>
                  <a:srgbClr val="FFFF00"/>
                </a:solidFill>
              </a:rPr>
              <a:t>符合，认证机构已评审（审查）并接受了客户计划采取的纠正和纠正</a:t>
            </a:r>
            <a:r>
              <a:rPr lang="zh-CN" altLang="en-US" sz="1600" dirty="0" smtClean="0">
                <a:solidFill>
                  <a:srgbClr val="FFFF00"/>
                </a:solidFill>
              </a:rPr>
              <a:t>措施。</a:t>
            </a:r>
            <a:endParaRPr lang="zh-CN" altLang="en-US" sz="1600" dirty="0" smtClean="0">
              <a:solidFill>
                <a:srgbClr val="FFFF00"/>
              </a:solidFill>
            </a:endParaRPr>
          </a:p>
        </p:txBody>
      </p:sp>
    </p:spTree>
  </p:cSld>
  <p:clrMapOvr>
    <a:masterClrMapping/>
  </p:clrMapOvr>
  <p:transition>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928662" y="571480"/>
            <a:ext cx="7572428" cy="3908762"/>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a:lnSpc>
                <a:spcPct val="120000"/>
              </a:lnSpc>
            </a:pPr>
            <a:r>
              <a:rPr lang="zh-CN" altLang="en-US" sz="2000" dirty="0" smtClean="0">
                <a:solidFill>
                  <a:srgbClr val="FFFF00"/>
                </a:solidFill>
              </a:rPr>
              <a:t>不符合（不管是一般还是严重）的解决分两步：</a:t>
            </a:r>
          </a:p>
          <a:p>
            <a:pPr marL="536575" lvl="0" indent="-536575">
              <a:lnSpc>
                <a:spcPct val="150000"/>
              </a:lnSpc>
              <a:spcBef>
                <a:spcPts val="1200"/>
              </a:spcBef>
              <a:buFont typeface="Wingdings" pitchFamily="2" charset="2"/>
              <a:buChar char="ü"/>
            </a:pPr>
            <a:r>
              <a:rPr lang="zh-CN" altLang="en-US" sz="2000" dirty="0" smtClean="0">
                <a:solidFill>
                  <a:srgbClr val="FFFF00"/>
                </a:solidFill>
              </a:rPr>
              <a:t>审查和接受纠正、原因和纠正措施（已采取的或拟采取的），见</a:t>
            </a:r>
            <a:r>
              <a:rPr lang="en-US" sz="2000" dirty="0" smtClean="0">
                <a:solidFill>
                  <a:srgbClr val="FFFF00"/>
                </a:solidFill>
              </a:rPr>
              <a:t>9.1.12</a:t>
            </a:r>
            <a:r>
              <a:rPr lang="zh-CN" altLang="en-US" sz="2000" dirty="0" smtClean="0">
                <a:solidFill>
                  <a:srgbClr val="FFFF00"/>
                </a:solidFill>
              </a:rPr>
              <a:t>规定</a:t>
            </a:r>
          </a:p>
          <a:p>
            <a:pPr marL="536575" indent="-536575">
              <a:lnSpc>
                <a:spcPct val="150000"/>
              </a:lnSpc>
              <a:spcBef>
                <a:spcPts val="1200"/>
              </a:spcBef>
              <a:buFont typeface="Wingdings" pitchFamily="2" charset="2"/>
              <a:buChar char="ü"/>
            </a:pPr>
            <a:r>
              <a:rPr lang="zh-CN" altLang="en-US" sz="2000" dirty="0" smtClean="0">
                <a:solidFill>
                  <a:srgbClr val="FFFF00"/>
                </a:solidFill>
              </a:rPr>
              <a:t>验证纠正和纠正措施的有效性，见</a:t>
            </a:r>
            <a:r>
              <a:rPr lang="en-US" sz="2000" dirty="0" smtClean="0">
                <a:solidFill>
                  <a:srgbClr val="FFFF00"/>
                </a:solidFill>
              </a:rPr>
              <a:t>9.1.12</a:t>
            </a:r>
            <a:r>
              <a:rPr lang="zh-CN" altLang="en-US" sz="2000" dirty="0" smtClean="0">
                <a:solidFill>
                  <a:srgbClr val="FFFF00"/>
                </a:solidFill>
              </a:rPr>
              <a:t>规定；验证可以通过补充审核，也可以通过文件证据，见</a:t>
            </a:r>
            <a:r>
              <a:rPr lang="en-US" sz="2000" dirty="0" smtClean="0">
                <a:solidFill>
                  <a:srgbClr val="FFFF00"/>
                </a:solidFill>
              </a:rPr>
              <a:t>9.1.13</a:t>
            </a:r>
            <a:r>
              <a:rPr lang="zh-CN" altLang="en-US" sz="2000" dirty="0" smtClean="0">
                <a:solidFill>
                  <a:srgbClr val="FFFF00"/>
                </a:solidFill>
              </a:rPr>
              <a:t>规定，如果是文件证据，将在下次监督审核中确认，见</a:t>
            </a:r>
            <a:r>
              <a:rPr lang="en-US" sz="2000" dirty="0" smtClean="0">
                <a:solidFill>
                  <a:srgbClr val="FFFF00"/>
                </a:solidFill>
              </a:rPr>
              <a:t>9.1.13</a:t>
            </a:r>
            <a:r>
              <a:rPr lang="zh-CN" altLang="en-US" sz="2000" dirty="0" smtClean="0">
                <a:solidFill>
                  <a:srgbClr val="FFFF00"/>
                </a:solidFill>
              </a:rPr>
              <a:t>。但</a:t>
            </a:r>
            <a:r>
              <a:rPr lang="en-US" sz="2000" dirty="0" smtClean="0">
                <a:solidFill>
                  <a:srgbClr val="FFFF00"/>
                </a:solidFill>
              </a:rPr>
              <a:t>9.1.15</a:t>
            </a:r>
            <a:r>
              <a:rPr lang="zh-CN" altLang="en-US" sz="2000" dirty="0" smtClean="0">
                <a:solidFill>
                  <a:srgbClr val="FFFF00"/>
                </a:solidFill>
              </a:rPr>
              <a:t>又规定了一般不符合在认证决定前只需要审查和接受计划采取的纠正和纠正措施，言外之意有效性的验证可以放后，但仍然要有。</a:t>
            </a:r>
          </a:p>
        </p:txBody>
      </p:sp>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6" name="矩形 5"/>
          <p:cNvSpPr/>
          <p:nvPr/>
        </p:nvSpPr>
        <p:spPr>
          <a:xfrm>
            <a:off x="0" y="500042"/>
            <a:ext cx="9144032" cy="3459409"/>
          </a:xfrm>
          <a:prstGeom prst="rect">
            <a:avLst/>
          </a:prstGeom>
        </p:spPr>
        <p:txBody>
          <a:bodyPr wrap="square">
            <a:spAutoFit/>
          </a:bodyPr>
          <a:lstStyle/>
          <a:p>
            <a:pPr algn="ctr" eaLnBrk="0" hangingPunct="0">
              <a:lnSpc>
                <a:spcPct val="120000"/>
              </a:lnSpc>
              <a:spcBef>
                <a:spcPct val="20000"/>
              </a:spcBef>
            </a:pPr>
            <a:r>
              <a:rPr lang="zh-CN" altLang="en-US" sz="2400" b="1" dirty="0" smtClean="0">
                <a:solidFill>
                  <a:srgbClr val="FFFF00"/>
                </a:solidFill>
                <a:ea typeface="黑体" pitchFamily="49" charset="-122"/>
                <a:cs typeface="宋体" charset="-122"/>
              </a:rPr>
              <a:t>最早的合格评定国际标准</a:t>
            </a:r>
            <a:endParaRPr lang="en-US" altLang="zh-CN" sz="2400" b="1" dirty="0" smtClean="0">
              <a:solidFill>
                <a:srgbClr val="FFFF00"/>
              </a:solidFill>
              <a:ea typeface="黑体" pitchFamily="49" charset="-122"/>
              <a:cs typeface="宋体" charset="-122"/>
            </a:endParaRPr>
          </a:p>
          <a:p>
            <a:pPr marL="717550" lvl="1" indent="-450850" eaLnBrk="0" hangingPunct="0">
              <a:spcBef>
                <a:spcPts val="1200"/>
              </a:spcBef>
              <a:buFont typeface="Wingdings" pitchFamily="2" charset="2"/>
              <a:buChar char="Ø"/>
            </a:pPr>
            <a:r>
              <a:rPr lang="en-US" altLang="zh-CN" sz="2000" dirty="0" smtClean="0">
                <a:solidFill>
                  <a:srgbClr val="FFFF00"/>
                </a:solidFill>
                <a:latin typeface="Arial" pitchFamily="34" charset="0"/>
                <a:ea typeface="黑体" pitchFamily="49" charset="-122"/>
                <a:cs typeface="Arial" pitchFamily="34" charset="0"/>
              </a:rPr>
              <a:t>1970</a:t>
            </a:r>
            <a:r>
              <a:rPr lang="zh-CN" altLang="zh-CN" sz="2000" dirty="0" smtClean="0">
                <a:solidFill>
                  <a:srgbClr val="FFFF00"/>
                </a:solidFill>
                <a:latin typeface="Arial" pitchFamily="34" charset="0"/>
                <a:ea typeface="黑体" pitchFamily="49" charset="-122"/>
                <a:cs typeface="Arial" pitchFamily="34" charset="0"/>
              </a:rPr>
              <a:t>年</a:t>
            </a:r>
            <a:r>
              <a:rPr lang="zh-CN" altLang="en-US" sz="2000" dirty="0" smtClean="0">
                <a:solidFill>
                  <a:srgbClr val="FFFF00"/>
                </a:solidFill>
                <a:latin typeface="Arial" pitchFamily="34" charset="0"/>
                <a:ea typeface="黑体" pitchFamily="49" charset="-122"/>
                <a:cs typeface="Arial" pitchFamily="34" charset="0"/>
              </a:rPr>
              <a:t>，</a:t>
            </a:r>
            <a:r>
              <a:rPr lang="en-US" altLang="zh-CN" sz="2000" dirty="0" smtClean="0">
                <a:solidFill>
                  <a:srgbClr val="FFFF00"/>
                </a:solidFill>
                <a:latin typeface="Arial" pitchFamily="34" charset="0"/>
                <a:ea typeface="黑体" pitchFamily="49" charset="-122"/>
                <a:cs typeface="Arial" pitchFamily="34" charset="0"/>
              </a:rPr>
              <a:t>ISO</a:t>
            </a:r>
            <a:r>
              <a:rPr lang="zh-CN" altLang="en-US" sz="2000" dirty="0" smtClean="0">
                <a:solidFill>
                  <a:srgbClr val="FFFF00"/>
                </a:solidFill>
                <a:latin typeface="Arial" pitchFamily="34" charset="0"/>
                <a:ea typeface="黑体" pitchFamily="49" charset="-122"/>
                <a:cs typeface="Arial" pitchFamily="34" charset="0"/>
              </a:rPr>
              <a:t>成立</a:t>
            </a:r>
            <a:r>
              <a:rPr lang="zh-CN" altLang="zh-CN" sz="2000" dirty="0" smtClean="0">
                <a:solidFill>
                  <a:srgbClr val="FFFF00"/>
                </a:solidFill>
                <a:latin typeface="Arial" pitchFamily="34" charset="0"/>
                <a:ea typeface="黑体" pitchFamily="49" charset="-122"/>
                <a:cs typeface="Arial" pitchFamily="34" charset="0"/>
              </a:rPr>
              <a:t>认证委员会（</a:t>
            </a:r>
            <a:r>
              <a:rPr lang="en-US" altLang="zh-CN" sz="2000" dirty="0" smtClean="0">
                <a:solidFill>
                  <a:srgbClr val="FFFF00"/>
                </a:solidFill>
                <a:latin typeface="Arial" pitchFamily="34" charset="0"/>
                <a:ea typeface="黑体" pitchFamily="49" charset="-122"/>
                <a:cs typeface="Arial" pitchFamily="34" charset="0"/>
              </a:rPr>
              <a:t>ISO committee on certification</a:t>
            </a:r>
            <a:r>
              <a:rPr lang="zh-CN" altLang="zh-CN" sz="2000" dirty="0" smtClean="0">
                <a:solidFill>
                  <a:srgbClr val="FFFF00"/>
                </a:solidFill>
                <a:latin typeface="Arial" pitchFamily="34" charset="0"/>
                <a:ea typeface="黑体" pitchFamily="49" charset="-122"/>
                <a:cs typeface="Arial" pitchFamily="34" charset="0"/>
              </a:rPr>
              <a:t>，</a:t>
            </a:r>
            <a:r>
              <a:rPr lang="en-US" altLang="zh-CN" sz="2000" dirty="0" smtClean="0">
                <a:solidFill>
                  <a:srgbClr val="FFFF00"/>
                </a:solidFill>
                <a:latin typeface="Arial" pitchFamily="34" charset="0"/>
                <a:ea typeface="黑体" pitchFamily="49" charset="-122"/>
                <a:cs typeface="Arial" pitchFamily="34" charset="0"/>
              </a:rPr>
              <a:t>CERTICO</a:t>
            </a:r>
            <a:r>
              <a:rPr lang="zh-CN" altLang="zh-CN" sz="2000" dirty="0" smtClean="0">
                <a:solidFill>
                  <a:srgbClr val="FFFF00"/>
                </a:solidFill>
                <a:latin typeface="Arial" pitchFamily="34" charset="0"/>
                <a:ea typeface="黑体" pitchFamily="49" charset="-122"/>
                <a:cs typeface="Arial" pitchFamily="34" charset="0"/>
              </a:rPr>
              <a:t>）</a:t>
            </a:r>
            <a:r>
              <a:rPr lang="zh-CN" altLang="en-US" sz="2000" dirty="0" smtClean="0">
                <a:solidFill>
                  <a:srgbClr val="FFFF00"/>
                </a:solidFill>
                <a:latin typeface="Arial" pitchFamily="34" charset="0"/>
                <a:ea typeface="黑体" pitchFamily="49" charset="-122"/>
                <a:cs typeface="Arial" pitchFamily="34" charset="0"/>
              </a:rPr>
              <a:t>，</a:t>
            </a:r>
            <a:r>
              <a:rPr lang="en-US" altLang="zh-CN" sz="2000" dirty="0" smtClean="0">
                <a:solidFill>
                  <a:srgbClr val="FFFF00"/>
                </a:solidFill>
                <a:latin typeface="Arial" pitchFamily="34" charset="0"/>
                <a:ea typeface="黑体" pitchFamily="49" charset="-122"/>
                <a:cs typeface="Arial" pitchFamily="34" charset="0"/>
              </a:rPr>
              <a:t>1985</a:t>
            </a:r>
            <a:r>
              <a:rPr lang="zh-CN" altLang="zh-CN" sz="2000" dirty="0" smtClean="0">
                <a:solidFill>
                  <a:srgbClr val="FFFF00"/>
                </a:solidFill>
                <a:latin typeface="Arial" pitchFamily="34" charset="0"/>
                <a:ea typeface="黑体" pitchFamily="49" charset="-122"/>
                <a:cs typeface="Arial" pitchFamily="34" charset="0"/>
              </a:rPr>
              <a:t>年改组为</a:t>
            </a:r>
            <a:r>
              <a:rPr lang="en-US" altLang="zh-CN" sz="2000" dirty="0" smtClean="0">
                <a:solidFill>
                  <a:srgbClr val="FFFF00"/>
                </a:solidFill>
                <a:latin typeface="Arial" pitchFamily="34" charset="0"/>
                <a:ea typeface="黑体" pitchFamily="49" charset="-122"/>
                <a:cs typeface="Arial" pitchFamily="34" charset="0"/>
              </a:rPr>
              <a:t>Conformity Assessment Committee (CASCO)</a:t>
            </a:r>
          </a:p>
          <a:p>
            <a:pPr marL="717550" lvl="1" indent="-450850" eaLnBrk="0" hangingPunct="0">
              <a:spcBef>
                <a:spcPts val="1200"/>
              </a:spcBef>
              <a:buFont typeface="Wingdings" pitchFamily="2" charset="2"/>
              <a:buChar char="Ø"/>
            </a:pPr>
            <a:r>
              <a:rPr lang="en-US" altLang="zh-CN" sz="2000" dirty="0" smtClean="0">
                <a:solidFill>
                  <a:srgbClr val="FFFF00"/>
                </a:solidFill>
                <a:latin typeface="Arial" pitchFamily="34" charset="0"/>
                <a:ea typeface="黑体" pitchFamily="49" charset="-122"/>
                <a:cs typeface="Arial" pitchFamily="34" charset="0"/>
              </a:rPr>
              <a:t>ISO/IEC</a:t>
            </a:r>
            <a:r>
              <a:rPr lang="zh-CN" altLang="en-US" sz="2000" dirty="0" smtClean="0">
                <a:solidFill>
                  <a:srgbClr val="FFFF00"/>
                </a:solidFill>
                <a:latin typeface="Arial" pitchFamily="34" charset="0"/>
                <a:ea typeface="黑体" pitchFamily="49" charset="-122"/>
                <a:cs typeface="Arial" pitchFamily="34" charset="0"/>
              </a:rPr>
              <a:t>指南</a:t>
            </a:r>
            <a:r>
              <a:rPr lang="en-US" altLang="zh-CN" sz="2000" dirty="0" smtClean="0">
                <a:solidFill>
                  <a:srgbClr val="FFFF00"/>
                </a:solidFill>
                <a:latin typeface="Arial" pitchFamily="34" charset="0"/>
                <a:ea typeface="黑体" pitchFamily="49" charset="-122"/>
                <a:cs typeface="Arial" pitchFamily="34" charset="0"/>
              </a:rPr>
              <a:t>16:1978《</a:t>
            </a:r>
            <a:r>
              <a:rPr lang="zh-CN" altLang="en-US" sz="2000" dirty="0" smtClean="0">
                <a:solidFill>
                  <a:srgbClr val="FFFF00"/>
                </a:solidFill>
                <a:latin typeface="Arial" pitchFamily="34" charset="0"/>
                <a:ea typeface="黑体" pitchFamily="49" charset="-122"/>
                <a:cs typeface="Arial" pitchFamily="34" charset="0"/>
              </a:rPr>
              <a:t>第三方认证制度及相关标准的原则</a:t>
            </a:r>
            <a:r>
              <a:rPr lang="en-US" altLang="zh-CN" sz="2000" dirty="0" smtClean="0">
                <a:solidFill>
                  <a:srgbClr val="FFFF00"/>
                </a:solidFill>
                <a:latin typeface="Arial" pitchFamily="34" charset="0"/>
                <a:ea typeface="黑体" pitchFamily="49" charset="-122"/>
                <a:cs typeface="Arial" pitchFamily="34" charset="0"/>
              </a:rPr>
              <a:t>》</a:t>
            </a:r>
            <a:r>
              <a:rPr lang="zh-CN" altLang="en-US" sz="2000" dirty="0" smtClean="0">
                <a:solidFill>
                  <a:srgbClr val="FFFF00"/>
                </a:solidFill>
                <a:latin typeface="Arial" pitchFamily="34" charset="0"/>
                <a:ea typeface="黑体" pitchFamily="49" charset="-122"/>
                <a:cs typeface="Arial" pitchFamily="34" charset="0"/>
              </a:rPr>
              <a:t>（修订为</a:t>
            </a:r>
            <a:r>
              <a:rPr lang="en-US" altLang="zh-CN" sz="2000" dirty="0" smtClean="0">
                <a:solidFill>
                  <a:srgbClr val="FFFF00"/>
                </a:solidFill>
                <a:latin typeface="Arial" pitchFamily="34" charset="0"/>
                <a:ea typeface="黑体" pitchFamily="49" charset="-122"/>
                <a:cs typeface="Arial" pitchFamily="34" charset="0"/>
              </a:rPr>
              <a:t>ISO/IEC</a:t>
            </a:r>
            <a:r>
              <a:rPr lang="zh-CN" altLang="en-US" sz="2000" dirty="0" smtClean="0">
                <a:solidFill>
                  <a:srgbClr val="FFFF00"/>
                </a:solidFill>
                <a:latin typeface="Arial" pitchFamily="34" charset="0"/>
                <a:ea typeface="黑体" pitchFamily="49" charset="-122"/>
                <a:cs typeface="Arial" pitchFamily="34" charset="0"/>
              </a:rPr>
              <a:t>指南</a:t>
            </a:r>
            <a:r>
              <a:rPr lang="en-US" altLang="zh-CN" sz="2000" dirty="0" smtClean="0">
                <a:solidFill>
                  <a:srgbClr val="FFFF00"/>
                </a:solidFill>
                <a:latin typeface="Arial" pitchFamily="34" charset="0"/>
                <a:ea typeface="黑体" pitchFamily="49" charset="-122"/>
                <a:cs typeface="Arial" pitchFamily="34" charset="0"/>
              </a:rPr>
              <a:t>60:1994《 ISO/IEC</a:t>
            </a:r>
            <a:r>
              <a:rPr lang="zh-CN" altLang="en-US" sz="2000" dirty="0" smtClean="0">
                <a:solidFill>
                  <a:srgbClr val="FFFF00"/>
                </a:solidFill>
                <a:latin typeface="Arial" pitchFamily="34" charset="0"/>
                <a:ea typeface="黑体" pitchFamily="49" charset="-122"/>
                <a:cs typeface="Arial" pitchFamily="34" charset="0"/>
              </a:rPr>
              <a:t>合格评定良好实践规范</a:t>
            </a:r>
            <a:r>
              <a:rPr lang="en-US" altLang="zh-CN" sz="2000" dirty="0" smtClean="0">
                <a:solidFill>
                  <a:srgbClr val="FFFF00"/>
                </a:solidFill>
                <a:latin typeface="Arial" pitchFamily="34" charset="0"/>
                <a:ea typeface="黑体" pitchFamily="49" charset="-122"/>
                <a:cs typeface="Arial" pitchFamily="34" charset="0"/>
              </a:rPr>
              <a:t> 》</a:t>
            </a:r>
          </a:p>
          <a:p>
            <a:pPr marL="717550" lvl="1" indent="-450850" eaLnBrk="0" hangingPunct="0">
              <a:spcBef>
                <a:spcPts val="1200"/>
              </a:spcBef>
              <a:buFont typeface="Wingdings" pitchFamily="2" charset="2"/>
              <a:buChar char="Ø"/>
            </a:pPr>
            <a:r>
              <a:rPr lang="en-US" altLang="zh-CN" sz="2000" dirty="0" smtClean="0">
                <a:solidFill>
                  <a:srgbClr val="FFFF00"/>
                </a:solidFill>
                <a:latin typeface="Arial" pitchFamily="34" charset="0"/>
                <a:ea typeface="黑体" pitchFamily="49" charset="-122"/>
                <a:cs typeface="Arial" pitchFamily="34" charset="0"/>
              </a:rPr>
              <a:t>ISO/IEC</a:t>
            </a:r>
            <a:r>
              <a:rPr lang="zh-CN" altLang="en-US" sz="2000" dirty="0" smtClean="0">
                <a:solidFill>
                  <a:srgbClr val="FFFF00"/>
                </a:solidFill>
                <a:latin typeface="Arial" pitchFamily="34" charset="0"/>
                <a:ea typeface="黑体" pitchFamily="49" charset="-122"/>
                <a:cs typeface="Arial" pitchFamily="34" charset="0"/>
              </a:rPr>
              <a:t>指南</a:t>
            </a:r>
            <a:r>
              <a:rPr lang="en-US" altLang="zh-CN" sz="2000" dirty="0" smtClean="0">
                <a:solidFill>
                  <a:srgbClr val="FFFF00"/>
                </a:solidFill>
                <a:latin typeface="Arial" pitchFamily="34" charset="0"/>
                <a:ea typeface="黑体" pitchFamily="49" charset="-122"/>
                <a:cs typeface="Arial" pitchFamily="34" charset="0"/>
              </a:rPr>
              <a:t>40:1983《</a:t>
            </a:r>
            <a:r>
              <a:rPr lang="zh-CN" altLang="en-US" sz="2000" dirty="0" smtClean="0">
                <a:solidFill>
                  <a:srgbClr val="FFFF00"/>
                </a:solidFill>
                <a:latin typeface="Arial" pitchFamily="34" charset="0"/>
                <a:ea typeface="黑体" pitchFamily="49" charset="-122"/>
                <a:cs typeface="Arial" pitchFamily="34" charset="0"/>
              </a:rPr>
              <a:t>关于认证机构的接受的通用要求</a:t>
            </a:r>
            <a:r>
              <a:rPr lang="en-US" altLang="zh-CN" sz="2000" dirty="0" smtClean="0">
                <a:solidFill>
                  <a:srgbClr val="FFFF00"/>
                </a:solidFill>
                <a:latin typeface="Arial" pitchFamily="34" charset="0"/>
                <a:ea typeface="黑体" pitchFamily="49" charset="-122"/>
                <a:cs typeface="Arial" pitchFamily="34" charset="0"/>
              </a:rPr>
              <a:t>》</a:t>
            </a:r>
            <a:r>
              <a:rPr lang="zh-CN" altLang="en-US" sz="2000" dirty="0" smtClean="0">
                <a:solidFill>
                  <a:srgbClr val="FFFF00"/>
                </a:solidFill>
                <a:latin typeface="Arial" pitchFamily="34" charset="0"/>
                <a:ea typeface="黑体" pitchFamily="49" charset="-122"/>
                <a:cs typeface="Arial" pitchFamily="34" charset="0"/>
              </a:rPr>
              <a:t>（修订为</a:t>
            </a:r>
            <a:r>
              <a:rPr lang="en-US" altLang="zh-CN" sz="2000" dirty="0" smtClean="0">
                <a:solidFill>
                  <a:srgbClr val="FFFF00"/>
                </a:solidFill>
                <a:latin typeface="Arial" pitchFamily="34" charset="0"/>
                <a:ea typeface="黑体" pitchFamily="49" charset="-122"/>
                <a:cs typeface="Arial" pitchFamily="34" charset="0"/>
              </a:rPr>
              <a:t>        ISO/IEC</a:t>
            </a:r>
            <a:r>
              <a:rPr lang="zh-CN" altLang="en-US" sz="2000" dirty="0" smtClean="0">
                <a:solidFill>
                  <a:srgbClr val="FFFF00"/>
                </a:solidFill>
                <a:latin typeface="Arial" pitchFamily="34" charset="0"/>
                <a:ea typeface="黑体" pitchFamily="49" charset="-122"/>
                <a:cs typeface="Arial" pitchFamily="34" charset="0"/>
              </a:rPr>
              <a:t>指南</a:t>
            </a:r>
            <a:r>
              <a:rPr lang="en-US" altLang="zh-CN" sz="2000" dirty="0" smtClean="0">
                <a:solidFill>
                  <a:srgbClr val="FFFF00"/>
                </a:solidFill>
                <a:latin typeface="Arial" pitchFamily="34" charset="0"/>
                <a:ea typeface="黑体" pitchFamily="49" charset="-122"/>
                <a:cs typeface="Arial" pitchFamily="34" charset="0"/>
              </a:rPr>
              <a:t>65:1996《</a:t>
            </a:r>
            <a:r>
              <a:rPr lang="zh-CN" altLang="en-US" sz="2000" dirty="0" smtClean="0">
                <a:solidFill>
                  <a:srgbClr val="FFFF00"/>
                </a:solidFill>
                <a:latin typeface="Arial" pitchFamily="34" charset="0"/>
                <a:ea typeface="黑体" pitchFamily="49" charset="-122"/>
                <a:cs typeface="Arial" pitchFamily="34" charset="0"/>
              </a:rPr>
              <a:t>实施产品认证制度的机构的通用要求</a:t>
            </a:r>
            <a:r>
              <a:rPr lang="en-US" altLang="zh-CN" sz="2000" dirty="0" smtClean="0">
                <a:solidFill>
                  <a:srgbClr val="FFFF00"/>
                </a:solidFill>
                <a:latin typeface="Arial" pitchFamily="34" charset="0"/>
                <a:ea typeface="黑体" pitchFamily="49" charset="-122"/>
                <a:cs typeface="Arial" pitchFamily="34" charset="0"/>
              </a:rPr>
              <a:t>》</a:t>
            </a:r>
            <a:r>
              <a:rPr lang="zh-CN" altLang="en-US" sz="2000" dirty="0" smtClean="0">
                <a:solidFill>
                  <a:srgbClr val="FFFF00"/>
                </a:solidFill>
                <a:latin typeface="Arial" pitchFamily="34" charset="0"/>
                <a:ea typeface="黑体" pitchFamily="49" charset="-122"/>
                <a:cs typeface="Arial" pitchFamily="34" charset="0"/>
              </a:rPr>
              <a:t>，又修订为</a:t>
            </a:r>
            <a:r>
              <a:rPr lang="en-US" altLang="zh-CN" sz="2000" dirty="0" smtClean="0">
                <a:solidFill>
                  <a:srgbClr val="FFFF00"/>
                </a:solidFill>
                <a:latin typeface="Arial" pitchFamily="34" charset="0"/>
                <a:ea typeface="黑体" pitchFamily="49" charset="-122"/>
                <a:cs typeface="Arial" pitchFamily="34" charset="0"/>
              </a:rPr>
              <a:t>ISO/IEC 17065:2012《</a:t>
            </a:r>
            <a:r>
              <a:rPr lang="zh-CN" altLang="en-US" sz="2000" dirty="0" smtClean="0">
                <a:solidFill>
                  <a:srgbClr val="FFFF00"/>
                </a:solidFill>
                <a:latin typeface="Arial" pitchFamily="34" charset="0"/>
                <a:ea typeface="黑体" pitchFamily="49" charset="-122"/>
                <a:cs typeface="Arial" pitchFamily="34" charset="0"/>
              </a:rPr>
              <a:t>合格评定</a:t>
            </a:r>
            <a:r>
              <a:rPr lang="en-US" altLang="zh-CN" sz="2000" dirty="0" smtClean="0">
                <a:solidFill>
                  <a:srgbClr val="FFFF00"/>
                </a:solidFill>
                <a:latin typeface="Arial" pitchFamily="34" charset="0"/>
                <a:ea typeface="黑体" pitchFamily="49" charset="-122"/>
                <a:cs typeface="Arial" pitchFamily="34" charset="0"/>
              </a:rPr>
              <a:t>——</a:t>
            </a:r>
            <a:r>
              <a:rPr lang="zh-CN" altLang="en-US" sz="2000" dirty="0" smtClean="0">
                <a:solidFill>
                  <a:srgbClr val="FFFF00"/>
                </a:solidFill>
                <a:latin typeface="Arial" pitchFamily="34" charset="0"/>
                <a:ea typeface="黑体" pitchFamily="49" charset="-122"/>
                <a:cs typeface="Arial" pitchFamily="34" charset="0"/>
              </a:rPr>
              <a:t>产品、过程和服务认证机构的要求</a:t>
            </a:r>
            <a:r>
              <a:rPr lang="en-US" altLang="zh-CN" sz="2000" dirty="0" smtClean="0">
                <a:solidFill>
                  <a:srgbClr val="FFFF00"/>
                </a:solidFill>
                <a:latin typeface="Arial" pitchFamily="34" charset="0"/>
                <a:ea typeface="黑体" pitchFamily="49" charset="-122"/>
                <a:cs typeface="Arial" pitchFamily="34" charset="0"/>
              </a:rPr>
              <a:t>》</a:t>
            </a:r>
            <a:endParaRPr lang="zh-CN" altLang="en-US" sz="2000" dirty="0">
              <a:solidFill>
                <a:srgbClr val="FFFF00"/>
              </a:solidFill>
              <a:latin typeface="Arial" pitchFamily="34" charset="0"/>
              <a:ea typeface="黑体" pitchFamily="49" charset="-122"/>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97285" name="矩形 12"/>
          <p:cNvSpPr>
            <a:spLocks noChangeArrowheads="1"/>
          </p:cNvSpPr>
          <p:nvPr/>
        </p:nvSpPr>
        <p:spPr bwMode="auto">
          <a:xfrm>
            <a:off x="1160391" y="1803818"/>
            <a:ext cx="7773493" cy="338554"/>
          </a:xfrm>
          <a:prstGeom prst="rect">
            <a:avLst/>
          </a:prstGeom>
          <a:noFill/>
          <a:ln w="12700">
            <a:noFill/>
            <a:miter lim="800000"/>
            <a:headEnd/>
            <a:tailEnd/>
          </a:ln>
        </p:spPr>
        <p:txBody>
          <a:bodyPr wrap="square">
            <a:spAutoFit/>
          </a:bodyPr>
          <a:lstStyle/>
          <a:p>
            <a:pPr eaLnBrk="0" hangingPunct="0">
              <a:buClr>
                <a:srgbClr val="FFFF00"/>
              </a:buClr>
              <a:buSzPct val="70000"/>
            </a:pPr>
            <a:r>
              <a:rPr lang="en-US" altLang="zh-CN" sz="1600" b="1" dirty="0">
                <a:solidFill>
                  <a:srgbClr val="FFFF00"/>
                </a:solidFill>
                <a:ea typeface="黑体" pitchFamily="49" charset="-122"/>
              </a:rPr>
              <a:t>ISO </a:t>
            </a:r>
            <a:r>
              <a:rPr lang="en-US" altLang="zh-CN" sz="1600" b="1" dirty="0" smtClean="0">
                <a:solidFill>
                  <a:srgbClr val="FFFF00"/>
                </a:solidFill>
                <a:ea typeface="黑体" pitchFamily="49" charset="-122"/>
              </a:rPr>
              <a:t>10011-1:1990</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质量体系审核指南  第</a:t>
            </a:r>
            <a:r>
              <a:rPr lang="en-US" altLang="zh-CN" sz="1600" dirty="0" smtClean="0">
                <a:solidFill>
                  <a:srgbClr val="FFFF00"/>
                </a:solidFill>
                <a:ea typeface="黑体" pitchFamily="49" charset="-122"/>
              </a:rPr>
              <a:t>1</a:t>
            </a:r>
            <a:r>
              <a:rPr lang="zh-CN" altLang="en-US" sz="1600" dirty="0" smtClean="0">
                <a:solidFill>
                  <a:srgbClr val="FFFF00"/>
                </a:solidFill>
                <a:ea typeface="黑体" pitchFamily="49" charset="-122"/>
              </a:rPr>
              <a:t>部分  审核</a:t>
            </a:r>
            <a:r>
              <a:rPr lang="en-US" altLang="zh-CN" sz="1600" dirty="0" smtClean="0">
                <a:solidFill>
                  <a:srgbClr val="FFFF00"/>
                </a:solidFill>
                <a:ea typeface="黑体" pitchFamily="49" charset="-122"/>
              </a:rPr>
              <a:t>》</a:t>
            </a:r>
            <a:endParaRPr lang="en-US" altLang="zh-CN" sz="1600" dirty="0">
              <a:solidFill>
                <a:srgbClr val="FFFF00"/>
              </a:solidFill>
              <a:ea typeface="黑体" pitchFamily="49" charset="-122"/>
            </a:endParaRPr>
          </a:p>
        </p:txBody>
      </p:sp>
      <p:sp>
        <p:nvSpPr>
          <p:cNvPr id="97290" name="矩形 26"/>
          <p:cNvSpPr>
            <a:spLocks noChangeArrowheads="1"/>
          </p:cNvSpPr>
          <p:nvPr/>
        </p:nvSpPr>
        <p:spPr bwMode="auto">
          <a:xfrm>
            <a:off x="1473201" y="2827856"/>
            <a:ext cx="7999886" cy="338554"/>
          </a:xfrm>
          <a:prstGeom prst="rect">
            <a:avLst/>
          </a:prstGeom>
          <a:noFill/>
          <a:ln w="12700">
            <a:noFill/>
            <a:miter lim="800000"/>
            <a:headEnd/>
            <a:tailEnd/>
          </a:ln>
        </p:spPr>
        <p:txBody>
          <a:bodyPr wrap="square">
            <a:spAutoFit/>
          </a:bodyPr>
          <a:lstStyle/>
          <a:p>
            <a:pPr eaLnBrk="0" hangingPunct="0">
              <a:buClr>
                <a:srgbClr val="FFFF00"/>
              </a:buClr>
              <a:buSzPct val="70000"/>
            </a:pPr>
            <a:r>
              <a:rPr lang="en-US" altLang="zh-CN" sz="1600" b="1" dirty="0" smtClean="0">
                <a:solidFill>
                  <a:srgbClr val="FFFF00"/>
                </a:solidFill>
                <a:ea typeface="黑体" pitchFamily="49" charset="-122"/>
              </a:rPr>
              <a:t>ISO/IEC</a:t>
            </a:r>
            <a:r>
              <a:rPr lang="zh-CN" altLang="en-US" sz="1600" b="1" dirty="0" smtClean="0">
                <a:solidFill>
                  <a:srgbClr val="FFFF00"/>
                </a:solidFill>
                <a:ea typeface="黑体" pitchFamily="49" charset="-122"/>
              </a:rPr>
              <a:t>指南</a:t>
            </a:r>
            <a:r>
              <a:rPr lang="en-US" altLang="zh-CN" sz="1600" b="1" dirty="0" smtClean="0">
                <a:solidFill>
                  <a:srgbClr val="FFFF00"/>
                </a:solidFill>
                <a:ea typeface="黑体" pitchFamily="49" charset="-122"/>
              </a:rPr>
              <a:t>62:1996</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实施质量体系评审和认证</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注册的机构的通用要求</a:t>
            </a:r>
            <a:r>
              <a:rPr lang="en-US" altLang="zh-CN" sz="1600" dirty="0" smtClean="0">
                <a:solidFill>
                  <a:srgbClr val="FFFF00"/>
                </a:solidFill>
                <a:ea typeface="黑体" pitchFamily="49" charset="-122"/>
              </a:rPr>
              <a:t>》</a:t>
            </a:r>
          </a:p>
        </p:txBody>
      </p:sp>
      <p:sp>
        <p:nvSpPr>
          <p:cNvPr id="97291" name="矩形 27"/>
          <p:cNvSpPr>
            <a:spLocks noChangeArrowheads="1"/>
          </p:cNvSpPr>
          <p:nvPr/>
        </p:nvSpPr>
        <p:spPr bwMode="auto">
          <a:xfrm>
            <a:off x="1528638" y="5873678"/>
            <a:ext cx="7404882"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b="1" dirty="0" smtClean="0">
                <a:solidFill>
                  <a:srgbClr val="FFFF00"/>
                </a:solidFill>
                <a:ea typeface="黑体" pitchFamily="49" charset="-122"/>
              </a:rPr>
              <a:t>ISO/IEC</a:t>
            </a:r>
            <a:r>
              <a:rPr lang="zh-CN" altLang="en-US" sz="1600" b="1" dirty="0" smtClean="0">
                <a:solidFill>
                  <a:srgbClr val="FFFF00"/>
                </a:solidFill>
                <a:ea typeface="黑体" pitchFamily="49" charset="-122"/>
              </a:rPr>
              <a:t>指南</a:t>
            </a:r>
            <a:r>
              <a:rPr lang="en-US" altLang="zh-CN" sz="1600" b="1" dirty="0" smtClean="0">
                <a:solidFill>
                  <a:srgbClr val="FFFF00"/>
                </a:solidFill>
                <a:ea typeface="黑体" pitchFamily="49" charset="-122"/>
              </a:rPr>
              <a:t>66:1999</a:t>
            </a:r>
            <a:r>
              <a:rPr lang="en-US" altLang="zh-CN" sz="1600" dirty="0" smtClean="0">
                <a:solidFill>
                  <a:srgbClr val="FFFF00"/>
                </a:solidFill>
                <a:ea typeface="黑体" pitchFamily="49" charset="-122"/>
              </a:rPr>
              <a:t> 《</a:t>
            </a:r>
            <a:r>
              <a:rPr lang="zh-CN" altLang="en-US" sz="1600" dirty="0" smtClean="0">
                <a:solidFill>
                  <a:srgbClr val="FFFF00"/>
                </a:solidFill>
                <a:ea typeface="黑体" pitchFamily="49" charset="-122"/>
              </a:rPr>
              <a:t>实施环境管理体系评审和认证</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注册的机构的通用要求</a:t>
            </a:r>
            <a:r>
              <a:rPr lang="en-US" altLang="zh-CN" sz="1600" dirty="0" smtClean="0">
                <a:solidFill>
                  <a:srgbClr val="FFFF00"/>
                </a:solidFill>
                <a:ea typeface="黑体" pitchFamily="49" charset="-122"/>
              </a:rPr>
              <a:t>》</a:t>
            </a:r>
            <a:endParaRPr lang="en-US" altLang="zh-CN" sz="1600" dirty="0">
              <a:solidFill>
                <a:srgbClr val="FFFF00"/>
              </a:solidFill>
              <a:ea typeface="黑体" pitchFamily="49" charset="-122"/>
            </a:endParaRPr>
          </a:p>
        </p:txBody>
      </p:sp>
      <p:cxnSp>
        <p:nvCxnSpPr>
          <p:cNvPr id="97294" name="肘形连接符 30"/>
          <p:cNvCxnSpPr>
            <a:cxnSpLocks noChangeShapeType="1"/>
            <a:stCxn id="33" idx="1"/>
            <a:endCxn id="97290" idx="1"/>
          </p:cNvCxnSpPr>
          <p:nvPr/>
        </p:nvCxnSpPr>
        <p:spPr bwMode="auto">
          <a:xfrm rot="10800000" flipH="1" flipV="1">
            <a:off x="830277" y="1220303"/>
            <a:ext cx="642923" cy="1776830"/>
          </a:xfrm>
          <a:prstGeom prst="bentConnector3">
            <a:avLst>
              <a:gd name="adj1" fmla="val -35556"/>
            </a:avLst>
          </a:prstGeom>
          <a:noFill/>
          <a:ln w="19050" algn="ctr">
            <a:solidFill>
              <a:srgbClr val="66FFFF"/>
            </a:solidFill>
            <a:round/>
            <a:headEnd/>
            <a:tailEnd type="arrow" w="med" len="med"/>
          </a:ln>
        </p:spPr>
      </p:cxnSp>
      <p:sp>
        <p:nvSpPr>
          <p:cNvPr id="33" name="矩形 32"/>
          <p:cNvSpPr/>
          <p:nvPr/>
        </p:nvSpPr>
        <p:spPr>
          <a:xfrm>
            <a:off x="830278" y="1051026"/>
            <a:ext cx="9358346" cy="338554"/>
          </a:xfrm>
          <a:prstGeom prst="rect">
            <a:avLst/>
          </a:prstGeom>
        </p:spPr>
        <p:txBody>
          <a:bodyPr wrap="square">
            <a:spAutoFit/>
          </a:bodyPr>
          <a:lstStyle/>
          <a:p>
            <a:r>
              <a:rPr lang="en-US" altLang="zh-CN" sz="1600" b="1" dirty="0" smtClean="0">
                <a:solidFill>
                  <a:srgbClr val="FFFF00"/>
                </a:solidFill>
              </a:rPr>
              <a:t>ISO/IEC</a:t>
            </a:r>
            <a:r>
              <a:rPr lang="zh-CN" altLang="en-US" sz="1600" b="1" dirty="0" smtClean="0">
                <a:solidFill>
                  <a:srgbClr val="FFFF00"/>
                </a:solidFill>
              </a:rPr>
              <a:t>指南</a:t>
            </a:r>
            <a:r>
              <a:rPr lang="en-US" altLang="zh-CN" sz="1600" b="1" dirty="0" smtClean="0">
                <a:solidFill>
                  <a:srgbClr val="FFFF00"/>
                </a:solidFill>
              </a:rPr>
              <a:t>48:1986</a:t>
            </a:r>
            <a:r>
              <a:rPr lang="en-US" altLang="zh-CN" sz="1600" dirty="0" smtClean="0">
                <a:solidFill>
                  <a:srgbClr val="FFFF00"/>
                </a:solidFill>
              </a:rPr>
              <a:t>《</a:t>
            </a:r>
            <a:r>
              <a:rPr lang="zh-CN" altLang="en-US" sz="1600" dirty="0" smtClean="0">
                <a:solidFill>
                  <a:srgbClr val="FFFF00"/>
                </a:solidFill>
              </a:rPr>
              <a:t>供方质量体系评审和注册指南</a:t>
            </a:r>
            <a:r>
              <a:rPr lang="en-US" altLang="zh-CN" sz="1600" dirty="0" smtClean="0">
                <a:solidFill>
                  <a:srgbClr val="FFFF00"/>
                </a:solidFill>
              </a:rPr>
              <a:t>》</a:t>
            </a:r>
            <a:endParaRPr lang="zh-CN" altLang="en-US" sz="1600" dirty="0">
              <a:solidFill>
                <a:srgbClr val="FFFF00"/>
              </a:solidFill>
            </a:endParaRPr>
          </a:p>
        </p:txBody>
      </p:sp>
      <p:sp>
        <p:nvSpPr>
          <p:cNvPr id="34" name="矩形 32"/>
          <p:cNvSpPr>
            <a:spLocks noChangeArrowheads="1"/>
          </p:cNvSpPr>
          <p:nvPr/>
        </p:nvSpPr>
        <p:spPr bwMode="auto">
          <a:xfrm>
            <a:off x="1009415" y="1394945"/>
            <a:ext cx="8607673"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b="1" dirty="0">
                <a:solidFill>
                  <a:srgbClr val="FFFF00"/>
                </a:solidFill>
                <a:ea typeface="黑体" pitchFamily="49" charset="-122"/>
              </a:rPr>
              <a:t>ISO </a:t>
            </a:r>
            <a:r>
              <a:rPr lang="en-US" altLang="zh-CN" sz="1600" b="1" dirty="0" smtClean="0">
                <a:solidFill>
                  <a:srgbClr val="FFFF00"/>
                </a:solidFill>
                <a:ea typeface="黑体" pitchFamily="49" charset="-122"/>
              </a:rPr>
              <a:t>9001:1987</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质量体系</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设计</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开发、生产、安装和服务中的质量保证模式</a:t>
            </a:r>
            <a:r>
              <a:rPr lang="en-US" altLang="zh-CN" sz="1600" dirty="0" smtClean="0">
                <a:solidFill>
                  <a:srgbClr val="FFFF00"/>
                </a:solidFill>
                <a:ea typeface="黑体" pitchFamily="49" charset="-122"/>
              </a:rPr>
              <a:t>》</a:t>
            </a:r>
            <a:endParaRPr lang="en-US" altLang="zh-CN" sz="1600" b="1" i="1" dirty="0">
              <a:solidFill>
                <a:srgbClr val="FFFF00"/>
              </a:solidFill>
              <a:ea typeface="黑体" pitchFamily="49" charset="-122"/>
            </a:endParaRPr>
          </a:p>
        </p:txBody>
      </p:sp>
      <p:sp>
        <p:nvSpPr>
          <p:cNvPr id="35" name="矩形 34"/>
          <p:cNvSpPr/>
          <p:nvPr/>
        </p:nvSpPr>
        <p:spPr>
          <a:xfrm>
            <a:off x="1160391" y="2129262"/>
            <a:ext cx="8528167" cy="338554"/>
          </a:xfrm>
          <a:prstGeom prst="rect">
            <a:avLst/>
          </a:prstGeom>
        </p:spPr>
        <p:txBody>
          <a:bodyPr wrap="square">
            <a:spAutoFit/>
          </a:bodyPr>
          <a:lstStyle/>
          <a:p>
            <a:r>
              <a:rPr lang="en-US" altLang="zh-CN" sz="1600" b="1" dirty="0" smtClean="0">
                <a:solidFill>
                  <a:srgbClr val="FFFF00"/>
                </a:solidFill>
              </a:rPr>
              <a:t>ISO 10011-2:1991</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质量体系审核指南  第</a:t>
            </a:r>
            <a:r>
              <a:rPr lang="en-US" altLang="zh-CN" sz="1600" dirty="0" smtClean="0">
                <a:solidFill>
                  <a:srgbClr val="FFFF00"/>
                </a:solidFill>
                <a:ea typeface="黑体" pitchFamily="49" charset="-122"/>
              </a:rPr>
              <a:t>2</a:t>
            </a:r>
            <a:r>
              <a:rPr lang="zh-CN" altLang="en-US" sz="1600" dirty="0" smtClean="0">
                <a:solidFill>
                  <a:srgbClr val="FFFF00"/>
                </a:solidFill>
                <a:ea typeface="黑体" pitchFamily="49" charset="-122"/>
              </a:rPr>
              <a:t>部分  质量体系审核员资格准则</a:t>
            </a:r>
            <a:r>
              <a:rPr lang="en-US" altLang="zh-CN" sz="1600" dirty="0" smtClean="0">
                <a:solidFill>
                  <a:srgbClr val="FFFF00"/>
                </a:solidFill>
                <a:ea typeface="黑体" pitchFamily="49" charset="-122"/>
              </a:rPr>
              <a:t>》</a:t>
            </a:r>
            <a:endParaRPr lang="zh-CN" altLang="en-US" sz="1600" dirty="0">
              <a:solidFill>
                <a:srgbClr val="FFFF00"/>
              </a:solidFill>
            </a:endParaRPr>
          </a:p>
        </p:txBody>
      </p:sp>
      <p:sp>
        <p:nvSpPr>
          <p:cNvPr id="36" name="矩形 35"/>
          <p:cNvSpPr/>
          <p:nvPr/>
        </p:nvSpPr>
        <p:spPr>
          <a:xfrm>
            <a:off x="1160391" y="2417294"/>
            <a:ext cx="8528167" cy="338554"/>
          </a:xfrm>
          <a:prstGeom prst="rect">
            <a:avLst/>
          </a:prstGeom>
        </p:spPr>
        <p:txBody>
          <a:bodyPr wrap="square">
            <a:spAutoFit/>
          </a:bodyPr>
          <a:lstStyle/>
          <a:p>
            <a:r>
              <a:rPr lang="en-US" altLang="zh-CN" sz="1600" b="1" dirty="0" smtClean="0">
                <a:solidFill>
                  <a:srgbClr val="FFFF00"/>
                </a:solidFill>
              </a:rPr>
              <a:t>ISO 10011-3:1991</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质量体系审核指南  第</a:t>
            </a:r>
            <a:r>
              <a:rPr lang="en-US" altLang="zh-CN" sz="1600" dirty="0" smtClean="0">
                <a:solidFill>
                  <a:srgbClr val="FFFF00"/>
                </a:solidFill>
                <a:ea typeface="黑体" pitchFamily="49" charset="-122"/>
              </a:rPr>
              <a:t>3</a:t>
            </a:r>
            <a:r>
              <a:rPr lang="zh-CN" altLang="en-US" sz="1600" dirty="0" smtClean="0">
                <a:solidFill>
                  <a:srgbClr val="FFFF00"/>
                </a:solidFill>
                <a:ea typeface="黑体" pitchFamily="49" charset="-122"/>
              </a:rPr>
              <a:t>部分  审核方案的管理</a:t>
            </a:r>
            <a:r>
              <a:rPr lang="en-US" altLang="zh-CN" sz="1600" dirty="0" smtClean="0">
                <a:solidFill>
                  <a:srgbClr val="FFFF00"/>
                </a:solidFill>
                <a:ea typeface="黑体" pitchFamily="49" charset="-122"/>
              </a:rPr>
              <a:t>》</a:t>
            </a:r>
            <a:endParaRPr lang="zh-CN" altLang="en-US" sz="1600" dirty="0">
              <a:solidFill>
                <a:srgbClr val="FFFF00"/>
              </a:solidFill>
            </a:endParaRPr>
          </a:p>
        </p:txBody>
      </p:sp>
      <p:sp>
        <p:nvSpPr>
          <p:cNvPr id="38" name="矩形 26"/>
          <p:cNvSpPr>
            <a:spLocks noChangeArrowheads="1"/>
          </p:cNvSpPr>
          <p:nvPr/>
        </p:nvSpPr>
        <p:spPr bwMode="auto">
          <a:xfrm>
            <a:off x="1816550" y="3137374"/>
            <a:ext cx="6943314" cy="338554"/>
          </a:xfrm>
          <a:prstGeom prst="rect">
            <a:avLst/>
          </a:prstGeom>
          <a:noFill/>
          <a:ln w="12700">
            <a:noFill/>
            <a:miter lim="800000"/>
            <a:headEnd/>
            <a:tailEnd/>
          </a:ln>
        </p:spPr>
        <p:txBody>
          <a:bodyPr wrap="square">
            <a:spAutoFit/>
          </a:bodyPr>
          <a:lstStyle/>
          <a:p>
            <a:pPr eaLnBrk="0" hangingPunct="0">
              <a:buClr>
                <a:srgbClr val="FFFF00"/>
              </a:buClr>
              <a:buSzPct val="70000"/>
            </a:pPr>
            <a:r>
              <a:rPr lang="en-US" altLang="zh-CN" sz="1600" b="1" dirty="0" smtClean="0">
                <a:solidFill>
                  <a:srgbClr val="FFFF00"/>
                </a:solidFill>
                <a:ea typeface="黑体" pitchFamily="49" charset="-122"/>
              </a:rPr>
              <a:t>《</a:t>
            </a:r>
            <a:r>
              <a:rPr lang="zh-CN" altLang="en-US" sz="1600" b="1" dirty="0" smtClean="0">
                <a:solidFill>
                  <a:srgbClr val="FFFF00"/>
                </a:solidFill>
                <a:ea typeface="黑体" pitchFamily="49" charset="-122"/>
              </a:rPr>
              <a:t>国际认可论坛关于</a:t>
            </a:r>
            <a:r>
              <a:rPr lang="en-US" altLang="zh-CN" sz="1600" b="1" dirty="0" smtClean="0">
                <a:solidFill>
                  <a:srgbClr val="FFFF00"/>
                </a:solidFill>
                <a:ea typeface="黑体" pitchFamily="49" charset="-122"/>
              </a:rPr>
              <a:t>ISO/IEC</a:t>
            </a:r>
            <a:r>
              <a:rPr lang="zh-CN" altLang="en-US" sz="1600" b="1" dirty="0" smtClean="0">
                <a:solidFill>
                  <a:srgbClr val="FFFF00"/>
                </a:solidFill>
                <a:ea typeface="黑体" pitchFamily="49" charset="-122"/>
              </a:rPr>
              <a:t>指南</a:t>
            </a:r>
            <a:r>
              <a:rPr lang="en-US" altLang="zh-CN" sz="1600" b="1" dirty="0" smtClean="0">
                <a:solidFill>
                  <a:srgbClr val="FFFF00"/>
                </a:solidFill>
                <a:ea typeface="黑体" pitchFamily="49" charset="-122"/>
              </a:rPr>
              <a:t>62</a:t>
            </a:r>
            <a:r>
              <a:rPr lang="zh-CN" altLang="en-US" sz="1600" b="1" dirty="0" smtClean="0">
                <a:solidFill>
                  <a:srgbClr val="FFFF00"/>
                </a:solidFill>
                <a:ea typeface="黑体" pitchFamily="49" charset="-122"/>
              </a:rPr>
              <a:t>的应用指南</a:t>
            </a:r>
            <a:r>
              <a:rPr lang="en-US" altLang="zh-CN" sz="1600" b="1" dirty="0" smtClean="0">
                <a:solidFill>
                  <a:srgbClr val="FFFF00"/>
                </a:solidFill>
                <a:ea typeface="黑体" pitchFamily="49" charset="-122"/>
              </a:rPr>
              <a:t>》</a:t>
            </a:r>
            <a:endParaRPr lang="zh-CN" altLang="en-US" sz="1600" b="1" dirty="0">
              <a:solidFill>
                <a:srgbClr val="FFFF00"/>
              </a:solidFill>
              <a:ea typeface="黑体" pitchFamily="49" charset="-122"/>
            </a:endParaRPr>
          </a:p>
        </p:txBody>
      </p:sp>
      <p:sp>
        <p:nvSpPr>
          <p:cNvPr id="41" name="矩形 41"/>
          <p:cNvSpPr>
            <a:spLocks noChangeArrowheads="1"/>
          </p:cNvSpPr>
          <p:nvPr/>
        </p:nvSpPr>
        <p:spPr bwMode="auto">
          <a:xfrm>
            <a:off x="870729" y="4431337"/>
            <a:ext cx="8603624" cy="340735"/>
          </a:xfrm>
          <a:prstGeom prst="rect">
            <a:avLst/>
          </a:prstGeom>
          <a:noFill/>
          <a:ln w="9525">
            <a:noFill/>
            <a:miter lim="800000"/>
            <a:headEnd/>
            <a:tailEnd/>
          </a:ln>
        </p:spPr>
        <p:txBody>
          <a:bodyPr wrap="square" lIns="90000" tIns="46800" rIns="90000" bIns="46800">
            <a:spAutoFit/>
          </a:bodyPr>
          <a:lstStyle/>
          <a:p>
            <a:pPr eaLnBrk="0" hangingPunct="0">
              <a:spcBef>
                <a:spcPts val="300"/>
              </a:spcBef>
              <a:spcAft>
                <a:spcPts val="300"/>
              </a:spcAft>
              <a:buClr>
                <a:srgbClr val="FFFF00"/>
              </a:buClr>
              <a:buSzPct val="70000"/>
            </a:pPr>
            <a:r>
              <a:rPr lang="en-US" altLang="zh-CN" sz="1600" b="1" dirty="0">
                <a:solidFill>
                  <a:srgbClr val="FFFF00"/>
                </a:solidFill>
                <a:ea typeface="黑体" pitchFamily="49" charset="-122"/>
              </a:rPr>
              <a:t>ISO </a:t>
            </a:r>
            <a:r>
              <a:rPr lang="en-US" altLang="zh-CN" sz="1600" b="1" dirty="0" smtClean="0">
                <a:solidFill>
                  <a:srgbClr val="FFFF00"/>
                </a:solidFill>
                <a:ea typeface="黑体" pitchFamily="49" charset="-122"/>
              </a:rPr>
              <a:t>14001:1996《</a:t>
            </a:r>
            <a:r>
              <a:rPr lang="zh-CN" altLang="en-US" sz="1600" b="1" dirty="0" smtClean="0">
                <a:solidFill>
                  <a:srgbClr val="FFFF00"/>
                </a:solidFill>
                <a:ea typeface="黑体" pitchFamily="49" charset="-122"/>
              </a:rPr>
              <a:t>环境管理体系</a:t>
            </a:r>
            <a:r>
              <a:rPr lang="en-US" altLang="zh-CN" sz="1600" b="1" dirty="0" smtClean="0">
                <a:solidFill>
                  <a:srgbClr val="FFFF00"/>
                </a:solidFill>
                <a:ea typeface="黑体" pitchFamily="49" charset="-122"/>
              </a:rPr>
              <a:t>——</a:t>
            </a:r>
            <a:r>
              <a:rPr lang="zh-CN" altLang="en-US" sz="1600" b="1" dirty="0" smtClean="0">
                <a:solidFill>
                  <a:srgbClr val="FFFF00"/>
                </a:solidFill>
                <a:ea typeface="黑体" pitchFamily="49" charset="-122"/>
              </a:rPr>
              <a:t>规范及使用指南</a:t>
            </a:r>
            <a:r>
              <a:rPr lang="en-US" altLang="zh-CN" sz="1600" b="1" dirty="0" smtClean="0">
                <a:solidFill>
                  <a:srgbClr val="FFFF00"/>
                </a:solidFill>
                <a:ea typeface="黑体" pitchFamily="49" charset="-122"/>
              </a:rPr>
              <a:t>》</a:t>
            </a:r>
            <a:endParaRPr lang="en-US" altLang="zh-CN" sz="1600" b="1" i="1" dirty="0">
              <a:solidFill>
                <a:srgbClr val="FFFF00"/>
              </a:solidFill>
              <a:ea typeface="黑体" pitchFamily="49" charset="-122"/>
            </a:endParaRPr>
          </a:p>
        </p:txBody>
      </p:sp>
      <p:sp>
        <p:nvSpPr>
          <p:cNvPr id="42" name="矩形 27"/>
          <p:cNvSpPr>
            <a:spLocks noChangeArrowheads="1"/>
          </p:cNvSpPr>
          <p:nvPr/>
        </p:nvSpPr>
        <p:spPr bwMode="auto">
          <a:xfrm>
            <a:off x="870716" y="5167104"/>
            <a:ext cx="8572560"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b="1" dirty="0" smtClean="0">
                <a:solidFill>
                  <a:srgbClr val="FFFF00"/>
                </a:solidFill>
                <a:ea typeface="黑体" pitchFamily="49" charset="-122"/>
              </a:rPr>
              <a:t>ISO 14011:1996</a:t>
            </a:r>
            <a:r>
              <a:rPr lang="en-US" altLang="zh-CN" sz="1600" dirty="0" smtClean="0">
                <a:solidFill>
                  <a:srgbClr val="FFFF00"/>
                </a:solidFill>
                <a:ea typeface="黑体" pitchFamily="49" charset="-122"/>
              </a:rPr>
              <a:t> 《</a:t>
            </a:r>
            <a:r>
              <a:rPr lang="zh-CN" altLang="en-US" sz="1600" dirty="0" smtClean="0">
                <a:solidFill>
                  <a:srgbClr val="FFFF00"/>
                </a:solidFill>
                <a:ea typeface="黑体" pitchFamily="49" charset="-122"/>
              </a:rPr>
              <a:t>环境管理体系审核指南  审核程序  环境管理体系的审核</a:t>
            </a:r>
            <a:r>
              <a:rPr lang="en-US" altLang="zh-CN" sz="1600" dirty="0" smtClean="0">
                <a:solidFill>
                  <a:srgbClr val="FFFF00"/>
                </a:solidFill>
                <a:ea typeface="黑体" pitchFamily="49" charset="-122"/>
              </a:rPr>
              <a:t>》</a:t>
            </a:r>
            <a:endParaRPr lang="en-US" altLang="zh-CN" sz="1600" dirty="0">
              <a:solidFill>
                <a:srgbClr val="FFFF00"/>
              </a:solidFill>
              <a:ea typeface="黑体" pitchFamily="49" charset="-122"/>
            </a:endParaRPr>
          </a:p>
        </p:txBody>
      </p:sp>
      <p:sp>
        <p:nvSpPr>
          <p:cNvPr id="43" name="矩形 27"/>
          <p:cNvSpPr>
            <a:spLocks noChangeArrowheads="1"/>
          </p:cNvSpPr>
          <p:nvPr/>
        </p:nvSpPr>
        <p:spPr bwMode="auto">
          <a:xfrm>
            <a:off x="870716" y="5487022"/>
            <a:ext cx="9286940"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b="1" dirty="0" smtClean="0">
                <a:solidFill>
                  <a:srgbClr val="FFFF00"/>
                </a:solidFill>
                <a:ea typeface="黑体" pitchFamily="49" charset="-122"/>
              </a:rPr>
              <a:t>ISO 14012:1996 </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环境管理体系审核指南   环境审核员资格准则</a:t>
            </a:r>
            <a:r>
              <a:rPr lang="en-US" altLang="zh-CN" sz="1600" dirty="0" smtClean="0">
                <a:solidFill>
                  <a:srgbClr val="FFFF00"/>
                </a:solidFill>
                <a:ea typeface="黑体" pitchFamily="49" charset="-122"/>
              </a:rPr>
              <a:t>》</a:t>
            </a:r>
            <a:endParaRPr lang="en-US" altLang="zh-CN" sz="1600" dirty="0">
              <a:solidFill>
                <a:srgbClr val="FFFF00"/>
              </a:solidFill>
              <a:ea typeface="黑体" pitchFamily="49" charset="-122"/>
            </a:endParaRPr>
          </a:p>
        </p:txBody>
      </p:sp>
      <p:sp>
        <p:nvSpPr>
          <p:cNvPr id="44" name="矩形 43"/>
          <p:cNvSpPr/>
          <p:nvPr/>
        </p:nvSpPr>
        <p:spPr>
          <a:xfrm>
            <a:off x="615964" y="3547936"/>
            <a:ext cx="8715404" cy="584775"/>
          </a:xfrm>
          <a:prstGeom prst="rect">
            <a:avLst/>
          </a:prstGeom>
        </p:spPr>
        <p:txBody>
          <a:bodyPr wrap="square">
            <a:spAutoFit/>
          </a:bodyPr>
          <a:lstStyle/>
          <a:p>
            <a:r>
              <a:rPr lang="en-US" altLang="zh-CN" sz="1600" b="1" dirty="0" smtClean="0">
                <a:solidFill>
                  <a:srgbClr val="FFFF00"/>
                </a:solidFill>
              </a:rPr>
              <a:t>ISO/IEC Guide 61:1996 </a:t>
            </a:r>
            <a:r>
              <a:rPr lang="en-US" altLang="zh-CN" sz="1600" dirty="0" smtClean="0">
                <a:solidFill>
                  <a:srgbClr val="FFFF00"/>
                </a:solidFill>
              </a:rPr>
              <a:t>General requirements for assessment and accreditation of certification/registration bodies</a:t>
            </a:r>
            <a:endParaRPr lang="en-US" altLang="zh-CN" sz="1600" dirty="0">
              <a:solidFill>
                <a:srgbClr val="FFFF00"/>
              </a:solidFill>
            </a:endParaRPr>
          </a:p>
        </p:txBody>
      </p:sp>
      <p:sp>
        <p:nvSpPr>
          <p:cNvPr id="46" name="矩形 27"/>
          <p:cNvSpPr>
            <a:spLocks noChangeArrowheads="1"/>
          </p:cNvSpPr>
          <p:nvPr/>
        </p:nvSpPr>
        <p:spPr bwMode="auto">
          <a:xfrm>
            <a:off x="870716" y="4844080"/>
            <a:ext cx="9286940"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b="1" dirty="0" smtClean="0">
                <a:solidFill>
                  <a:srgbClr val="FFFF00"/>
                </a:solidFill>
                <a:ea typeface="黑体" pitchFamily="49" charset="-122"/>
              </a:rPr>
              <a:t>ISO 14010:1996 </a:t>
            </a:r>
            <a:r>
              <a:rPr lang="en-US" altLang="zh-CN" sz="1600" dirty="0" smtClean="0">
                <a:solidFill>
                  <a:srgbClr val="FFFF00"/>
                </a:solidFill>
                <a:ea typeface="黑体" pitchFamily="49" charset="-122"/>
              </a:rPr>
              <a:t>《</a:t>
            </a:r>
            <a:r>
              <a:rPr lang="zh-CN" altLang="en-US" sz="1600" dirty="0" smtClean="0">
                <a:solidFill>
                  <a:srgbClr val="FFFF00"/>
                </a:solidFill>
                <a:ea typeface="黑体" pitchFamily="49" charset="-122"/>
              </a:rPr>
              <a:t>环境管理体系审核指南   通用原则</a:t>
            </a:r>
            <a:r>
              <a:rPr lang="en-US" altLang="zh-CN" sz="1600" dirty="0" smtClean="0">
                <a:solidFill>
                  <a:srgbClr val="FFFF00"/>
                </a:solidFill>
                <a:ea typeface="黑体" pitchFamily="49" charset="-122"/>
              </a:rPr>
              <a:t>》</a:t>
            </a:r>
            <a:endParaRPr lang="en-US" altLang="zh-CN" sz="1600" dirty="0">
              <a:solidFill>
                <a:srgbClr val="FFFF00"/>
              </a:solidFill>
              <a:ea typeface="黑体" pitchFamily="49" charset="-122"/>
            </a:endParaRPr>
          </a:p>
        </p:txBody>
      </p:sp>
      <p:sp>
        <p:nvSpPr>
          <p:cNvPr id="18" name="矩形 26"/>
          <p:cNvSpPr>
            <a:spLocks noChangeArrowheads="1"/>
          </p:cNvSpPr>
          <p:nvPr/>
        </p:nvSpPr>
        <p:spPr bwMode="auto">
          <a:xfrm>
            <a:off x="1846190" y="6233718"/>
            <a:ext cx="6943314" cy="338554"/>
          </a:xfrm>
          <a:prstGeom prst="rect">
            <a:avLst/>
          </a:prstGeom>
          <a:noFill/>
          <a:ln w="12700">
            <a:noFill/>
            <a:miter lim="800000"/>
            <a:headEnd/>
            <a:tailEnd/>
          </a:ln>
        </p:spPr>
        <p:txBody>
          <a:bodyPr wrap="square">
            <a:spAutoFit/>
          </a:bodyPr>
          <a:lstStyle/>
          <a:p>
            <a:pPr eaLnBrk="0" hangingPunct="0">
              <a:buClr>
                <a:srgbClr val="FFFF00"/>
              </a:buClr>
              <a:buSzPct val="70000"/>
            </a:pPr>
            <a:r>
              <a:rPr lang="en-US" altLang="zh-CN" sz="1600" b="1" dirty="0" smtClean="0">
                <a:solidFill>
                  <a:srgbClr val="FFFF00"/>
                </a:solidFill>
                <a:ea typeface="黑体" pitchFamily="49" charset="-122"/>
              </a:rPr>
              <a:t>《</a:t>
            </a:r>
            <a:r>
              <a:rPr lang="zh-CN" altLang="en-US" sz="1600" b="1" dirty="0" smtClean="0">
                <a:solidFill>
                  <a:srgbClr val="FFFF00"/>
                </a:solidFill>
                <a:ea typeface="黑体" pitchFamily="49" charset="-122"/>
              </a:rPr>
              <a:t>国际认可论坛关于</a:t>
            </a:r>
            <a:r>
              <a:rPr lang="en-US" altLang="zh-CN" sz="1600" b="1" dirty="0" smtClean="0">
                <a:solidFill>
                  <a:srgbClr val="FFFF00"/>
                </a:solidFill>
                <a:ea typeface="黑体" pitchFamily="49" charset="-122"/>
              </a:rPr>
              <a:t>ISO/IEC</a:t>
            </a:r>
            <a:r>
              <a:rPr lang="zh-CN" altLang="en-US" sz="1600" b="1" dirty="0" smtClean="0">
                <a:solidFill>
                  <a:srgbClr val="FFFF00"/>
                </a:solidFill>
                <a:ea typeface="黑体" pitchFamily="49" charset="-122"/>
              </a:rPr>
              <a:t>指南</a:t>
            </a:r>
            <a:r>
              <a:rPr lang="en-US" altLang="zh-CN" sz="1600" b="1" dirty="0" smtClean="0">
                <a:solidFill>
                  <a:srgbClr val="FFFF00"/>
                </a:solidFill>
                <a:ea typeface="黑体" pitchFamily="49" charset="-122"/>
              </a:rPr>
              <a:t>66</a:t>
            </a:r>
            <a:r>
              <a:rPr lang="zh-CN" altLang="en-US" sz="1600" b="1" dirty="0" smtClean="0">
                <a:solidFill>
                  <a:srgbClr val="FFFF00"/>
                </a:solidFill>
                <a:ea typeface="黑体" pitchFamily="49" charset="-122"/>
              </a:rPr>
              <a:t>的应用指南</a:t>
            </a:r>
            <a:r>
              <a:rPr lang="en-US" altLang="zh-CN" sz="1600" b="1" dirty="0" smtClean="0">
                <a:solidFill>
                  <a:srgbClr val="FFFF00"/>
                </a:solidFill>
                <a:ea typeface="黑体" pitchFamily="49" charset="-122"/>
              </a:rPr>
              <a:t>》</a:t>
            </a:r>
            <a:endParaRPr lang="zh-CN" altLang="en-US" sz="1600" b="1" dirty="0">
              <a:solidFill>
                <a:srgbClr val="FFFF00"/>
              </a:solidFill>
              <a:ea typeface="黑体" pitchFamily="49" charset="-122"/>
            </a:endParaRPr>
          </a:p>
        </p:txBody>
      </p:sp>
      <p:sp>
        <p:nvSpPr>
          <p:cNvPr id="20" name="TextBox 8"/>
          <p:cNvSpPr txBox="1">
            <a:spLocks noChangeArrowheads="1"/>
          </p:cNvSpPr>
          <p:nvPr/>
        </p:nvSpPr>
        <p:spPr bwMode="auto">
          <a:xfrm>
            <a:off x="2357422" y="285728"/>
            <a:ext cx="4217504" cy="598382"/>
          </a:xfrm>
          <a:prstGeom prst="rect">
            <a:avLst/>
          </a:prstGeom>
          <a:noFill/>
          <a:ln w="9525">
            <a:noFill/>
            <a:miter lim="800000"/>
            <a:headEnd/>
            <a:tailEnd/>
          </a:ln>
        </p:spPr>
        <p:txBody>
          <a:bodyPr/>
          <a:lstStyle/>
          <a:p>
            <a:pPr algn="ctr" eaLnBrk="0" hangingPunct="0">
              <a:lnSpc>
                <a:spcPct val="120000"/>
              </a:lnSpc>
              <a:spcBef>
                <a:spcPct val="20000"/>
              </a:spcBef>
              <a:buNone/>
            </a:pPr>
            <a:r>
              <a:rPr lang="zh-CN" altLang="en-US" sz="2400" b="1" dirty="0" smtClean="0">
                <a:solidFill>
                  <a:srgbClr val="FFFF00"/>
                </a:solidFill>
                <a:ea typeface="黑体" pitchFamily="49" charset="-122"/>
                <a:cs typeface="宋体" charset="-122"/>
              </a:rPr>
              <a:t>管理体系认证和认证机构认可</a:t>
            </a:r>
            <a:endParaRPr lang="en-US" altLang="zh-CN" sz="2400" b="1" dirty="0" smtClean="0">
              <a:solidFill>
                <a:srgbClr val="FFFF00"/>
              </a:solidFill>
              <a:ea typeface="黑体" pitchFamily="49" charset="-122"/>
              <a:cs typeface="宋体" charset="-122"/>
            </a:endParaRPr>
          </a:p>
          <a:p>
            <a:pPr>
              <a:lnSpc>
                <a:spcPct val="120000"/>
              </a:lnSpc>
              <a:buNone/>
            </a:pPr>
            <a:endParaRPr lang="en-US" altLang="zh-CN" sz="2000" dirty="0" smtClean="0">
              <a:solidFill>
                <a:srgbClr val="FFFF00"/>
              </a:solidFill>
              <a:ea typeface="黑体" pitchFamily="49" charset="-122"/>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97285" name="矩形 12"/>
          <p:cNvSpPr>
            <a:spLocks noChangeArrowheads="1"/>
          </p:cNvSpPr>
          <p:nvPr/>
        </p:nvSpPr>
        <p:spPr bwMode="auto">
          <a:xfrm>
            <a:off x="857249" y="2199024"/>
            <a:ext cx="2500312" cy="338554"/>
          </a:xfrm>
          <a:prstGeom prst="rect">
            <a:avLst/>
          </a:prstGeom>
          <a:noFill/>
          <a:ln w="12700">
            <a:noFill/>
            <a:miter lim="800000"/>
            <a:headEnd/>
            <a:tailEnd/>
          </a:ln>
        </p:spPr>
        <p:txBody>
          <a:bodyPr>
            <a:spAutoFit/>
          </a:bodyPr>
          <a:lstStyle/>
          <a:p>
            <a:pPr algn="r" eaLnBrk="0" hangingPunct="0">
              <a:spcBef>
                <a:spcPts val="300"/>
              </a:spcBef>
              <a:spcAft>
                <a:spcPts val="300"/>
              </a:spcAft>
              <a:buClr>
                <a:srgbClr val="FFFF00"/>
              </a:buClr>
              <a:buSzPct val="70000"/>
            </a:pPr>
            <a:r>
              <a:rPr lang="en-US" altLang="zh-CN" sz="1600" dirty="0">
                <a:solidFill>
                  <a:srgbClr val="FFFF00"/>
                </a:solidFill>
                <a:latin typeface="Tahoma" pitchFamily="34" charset="0"/>
                <a:ea typeface="黑体" pitchFamily="49" charset="-122"/>
              </a:rPr>
              <a:t>ISO </a:t>
            </a:r>
            <a:r>
              <a:rPr lang="en-US" altLang="zh-CN" sz="1600" dirty="0" smtClean="0">
                <a:solidFill>
                  <a:srgbClr val="FFFF00"/>
                </a:solidFill>
                <a:latin typeface="Tahoma" pitchFamily="34" charset="0"/>
                <a:ea typeface="黑体" pitchFamily="49" charset="-122"/>
              </a:rPr>
              <a:t>10011-1</a:t>
            </a:r>
            <a:r>
              <a:rPr lang="zh-CN" altLang="en-US" sz="1600" dirty="0" smtClean="0">
                <a:solidFill>
                  <a:srgbClr val="FFFF00"/>
                </a:solidFill>
                <a:latin typeface="Tahoma" pitchFamily="34" charset="0"/>
                <a:ea typeface="黑体" pitchFamily="49" charset="-122"/>
              </a:rPr>
              <a:t>、</a:t>
            </a:r>
            <a:r>
              <a:rPr lang="en-US" altLang="zh-CN" sz="1600" dirty="0" smtClean="0">
                <a:solidFill>
                  <a:srgbClr val="FFFF00"/>
                </a:solidFill>
                <a:latin typeface="Tahoma" pitchFamily="34" charset="0"/>
                <a:ea typeface="黑体" pitchFamily="49" charset="-122"/>
              </a:rPr>
              <a:t>2</a:t>
            </a:r>
            <a:r>
              <a:rPr lang="zh-CN" altLang="en-US" sz="1600" dirty="0" smtClean="0">
                <a:solidFill>
                  <a:srgbClr val="FFFF00"/>
                </a:solidFill>
                <a:latin typeface="Tahoma" pitchFamily="34" charset="0"/>
                <a:ea typeface="黑体" pitchFamily="49" charset="-122"/>
              </a:rPr>
              <a:t>、</a:t>
            </a:r>
            <a:r>
              <a:rPr lang="en-US" altLang="zh-CN" sz="1600" dirty="0" smtClean="0">
                <a:solidFill>
                  <a:srgbClr val="FFFF00"/>
                </a:solidFill>
                <a:latin typeface="Tahoma" pitchFamily="34" charset="0"/>
                <a:ea typeface="黑体" pitchFamily="49" charset="-122"/>
              </a:rPr>
              <a:t>3</a:t>
            </a:r>
            <a:endParaRPr lang="en-US" altLang="zh-CN" sz="1600" dirty="0">
              <a:solidFill>
                <a:srgbClr val="FFFF00"/>
              </a:solidFill>
              <a:latin typeface="Tahoma" pitchFamily="34" charset="0"/>
              <a:ea typeface="黑体" pitchFamily="49" charset="-122"/>
            </a:endParaRPr>
          </a:p>
        </p:txBody>
      </p:sp>
      <p:sp>
        <p:nvSpPr>
          <p:cNvPr id="97286" name="矩形 13"/>
          <p:cNvSpPr>
            <a:spLocks noChangeArrowheads="1"/>
          </p:cNvSpPr>
          <p:nvPr/>
        </p:nvSpPr>
        <p:spPr bwMode="auto">
          <a:xfrm>
            <a:off x="214282" y="2751892"/>
            <a:ext cx="3143279" cy="338554"/>
          </a:xfrm>
          <a:prstGeom prst="rect">
            <a:avLst/>
          </a:prstGeom>
          <a:noFill/>
          <a:ln w="9525">
            <a:noFill/>
            <a:miter lim="800000"/>
            <a:headEnd/>
            <a:tailEnd/>
          </a:ln>
        </p:spPr>
        <p:txBody>
          <a:bodyPr wrap="square">
            <a:spAutoFit/>
          </a:bodyPr>
          <a:lstStyle/>
          <a:p>
            <a:pPr algn="r" eaLnBrk="0" hangingPunct="0">
              <a:spcBef>
                <a:spcPts val="300"/>
              </a:spcBef>
              <a:spcAft>
                <a:spcPts val="300"/>
              </a:spcAft>
              <a:buClr>
                <a:srgbClr val="FFFF00"/>
              </a:buClr>
              <a:buSzPct val="70000"/>
            </a:pPr>
            <a:r>
              <a:rPr lang="en-US" altLang="zh-CN" sz="1600" dirty="0">
                <a:solidFill>
                  <a:srgbClr val="FFFF00"/>
                </a:solidFill>
                <a:latin typeface="Tahoma" pitchFamily="34" charset="0"/>
                <a:ea typeface="黑体" pitchFamily="49" charset="-122"/>
              </a:rPr>
              <a:t>ISO </a:t>
            </a:r>
            <a:r>
              <a:rPr lang="en-US" altLang="zh-CN" sz="1600" dirty="0" smtClean="0">
                <a:solidFill>
                  <a:srgbClr val="FFFF00"/>
                </a:solidFill>
                <a:latin typeface="Tahoma" pitchFamily="34" charset="0"/>
                <a:ea typeface="黑体" pitchFamily="49" charset="-122"/>
              </a:rPr>
              <a:t>14010</a:t>
            </a:r>
            <a:r>
              <a:rPr lang="zh-CN" altLang="en-US" sz="1600" dirty="0" smtClean="0">
                <a:solidFill>
                  <a:srgbClr val="FFFF00"/>
                </a:solidFill>
                <a:latin typeface="Tahoma" pitchFamily="34" charset="0"/>
                <a:ea typeface="黑体" pitchFamily="49" charset="-122"/>
              </a:rPr>
              <a:t>、</a:t>
            </a:r>
            <a:r>
              <a:rPr lang="en-US" altLang="zh-CN" sz="1600" dirty="0" smtClean="0">
                <a:solidFill>
                  <a:srgbClr val="FFFF00"/>
                </a:solidFill>
                <a:latin typeface="Tahoma" pitchFamily="34" charset="0"/>
                <a:ea typeface="黑体" pitchFamily="49" charset="-122"/>
              </a:rPr>
              <a:t>14011</a:t>
            </a:r>
            <a:r>
              <a:rPr lang="zh-CN" altLang="en-US" sz="1600" dirty="0" smtClean="0">
                <a:solidFill>
                  <a:srgbClr val="FFFF00"/>
                </a:solidFill>
                <a:latin typeface="Tahoma" pitchFamily="34" charset="0"/>
                <a:ea typeface="黑体" pitchFamily="49" charset="-122"/>
              </a:rPr>
              <a:t>、</a:t>
            </a:r>
            <a:r>
              <a:rPr lang="en-US" altLang="zh-CN" sz="1600" dirty="0" smtClean="0">
                <a:solidFill>
                  <a:srgbClr val="FFFF00"/>
                </a:solidFill>
                <a:latin typeface="Tahoma" pitchFamily="34" charset="0"/>
                <a:ea typeface="黑体" pitchFamily="49" charset="-122"/>
              </a:rPr>
              <a:t>14012</a:t>
            </a:r>
            <a:endParaRPr lang="en-US" altLang="zh-CN" sz="1600" dirty="0">
              <a:solidFill>
                <a:srgbClr val="FFFF00"/>
              </a:solidFill>
              <a:latin typeface="Tahoma" pitchFamily="34" charset="0"/>
              <a:ea typeface="黑体" pitchFamily="49" charset="-122"/>
            </a:endParaRPr>
          </a:p>
        </p:txBody>
      </p:sp>
      <p:sp>
        <p:nvSpPr>
          <p:cNvPr id="97287" name="矩形 14"/>
          <p:cNvSpPr>
            <a:spLocks noChangeArrowheads="1"/>
          </p:cNvSpPr>
          <p:nvPr/>
        </p:nvSpPr>
        <p:spPr bwMode="auto">
          <a:xfrm>
            <a:off x="3786186" y="2161752"/>
            <a:ext cx="2357438" cy="830997"/>
          </a:xfrm>
          <a:prstGeom prst="rect">
            <a:avLst/>
          </a:prstGeom>
          <a:noFill/>
          <a:ln w="9525">
            <a:noFill/>
            <a:miter lim="800000"/>
            <a:headEnd/>
            <a:tailEnd/>
          </a:ln>
        </p:spPr>
        <p:txBody>
          <a:bodyPr>
            <a:spAutoFit/>
          </a:bodyPr>
          <a:lstStyle/>
          <a:p>
            <a:pPr algn="ctr" eaLnBrk="0" hangingPunct="0">
              <a:buClr>
                <a:srgbClr val="FFFF00"/>
              </a:buClr>
              <a:buSzPct val="70000"/>
            </a:pPr>
            <a:r>
              <a:rPr lang="en-US" altLang="zh-CN" sz="1600" dirty="0">
                <a:solidFill>
                  <a:srgbClr val="FFFF00"/>
                </a:solidFill>
                <a:latin typeface="Tahoma" pitchFamily="34" charset="0"/>
                <a:ea typeface="黑体" pitchFamily="49" charset="-122"/>
              </a:rPr>
              <a:t>ISO </a:t>
            </a:r>
            <a:r>
              <a:rPr lang="en-US" altLang="zh-CN" sz="1600" dirty="0" smtClean="0">
                <a:solidFill>
                  <a:srgbClr val="FFFF00"/>
                </a:solidFill>
                <a:latin typeface="Tahoma" pitchFamily="34" charset="0"/>
                <a:ea typeface="黑体" pitchFamily="49" charset="-122"/>
              </a:rPr>
              <a:t>19011:2002</a:t>
            </a:r>
          </a:p>
          <a:p>
            <a:pPr algn="ctr" eaLnBrk="0" hangingPunct="0">
              <a:buClr>
                <a:srgbClr val="FFFF00"/>
              </a:buClr>
              <a:buSzPct val="70000"/>
            </a:pPr>
            <a:r>
              <a:rPr lang="zh-CN" altLang="en-US" sz="1600" dirty="0" smtClean="0">
                <a:solidFill>
                  <a:srgbClr val="FFFF00"/>
                </a:solidFill>
                <a:latin typeface="Tahoma" pitchFamily="34" charset="0"/>
                <a:ea typeface="黑体" pitchFamily="49" charset="-122"/>
              </a:rPr>
              <a:t>质量和（或）环境管理体系审核指南</a:t>
            </a:r>
            <a:r>
              <a:rPr lang="en-US" altLang="zh-CN" sz="1600" dirty="0" smtClean="0">
                <a:solidFill>
                  <a:srgbClr val="FFFF00"/>
                </a:solidFill>
                <a:latin typeface="Tahoma" pitchFamily="34" charset="0"/>
                <a:ea typeface="黑体" pitchFamily="49" charset="-122"/>
              </a:rPr>
              <a:t> </a:t>
            </a:r>
            <a:endParaRPr lang="en-US" altLang="zh-CN" sz="1600" dirty="0">
              <a:solidFill>
                <a:srgbClr val="FFFF00"/>
              </a:solidFill>
              <a:latin typeface="Tahoma" pitchFamily="34" charset="0"/>
              <a:ea typeface="黑体" pitchFamily="49" charset="-122"/>
            </a:endParaRPr>
          </a:p>
        </p:txBody>
      </p:sp>
      <p:cxnSp>
        <p:nvCxnSpPr>
          <p:cNvPr id="97288" name="肘形连接符 16"/>
          <p:cNvCxnSpPr>
            <a:cxnSpLocks noChangeShapeType="1"/>
            <a:stCxn id="97285" idx="3"/>
            <a:endCxn id="97287" idx="1"/>
          </p:cNvCxnSpPr>
          <p:nvPr/>
        </p:nvCxnSpPr>
        <p:spPr bwMode="auto">
          <a:xfrm>
            <a:off x="3357561" y="2368301"/>
            <a:ext cx="428625" cy="208950"/>
          </a:xfrm>
          <a:prstGeom prst="bentConnector3">
            <a:avLst>
              <a:gd name="adj1" fmla="val 50000"/>
            </a:avLst>
          </a:prstGeom>
          <a:noFill/>
          <a:ln w="19050" algn="ctr">
            <a:solidFill>
              <a:srgbClr val="66FFFF"/>
            </a:solidFill>
            <a:round/>
            <a:headEnd/>
            <a:tailEnd type="arrow" w="med" len="med"/>
          </a:ln>
        </p:spPr>
      </p:cxnSp>
      <p:cxnSp>
        <p:nvCxnSpPr>
          <p:cNvPr id="97289" name="肘形连接符 18"/>
          <p:cNvCxnSpPr>
            <a:cxnSpLocks noChangeShapeType="1"/>
            <a:stCxn id="97286" idx="3"/>
            <a:endCxn id="97287" idx="1"/>
          </p:cNvCxnSpPr>
          <p:nvPr/>
        </p:nvCxnSpPr>
        <p:spPr bwMode="auto">
          <a:xfrm flipV="1">
            <a:off x="3357561" y="2577251"/>
            <a:ext cx="428625" cy="343918"/>
          </a:xfrm>
          <a:prstGeom prst="bentConnector3">
            <a:avLst>
              <a:gd name="adj1" fmla="val 50000"/>
            </a:avLst>
          </a:prstGeom>
          <a:noFill/>
          <a:ln w="19050" algn="ctr">
            <a:solidFill>
              <a:srgbClr val="66FFFF"/>
            </a:solidFill>
            <a:round/>
            <a:headEnd/>
            <a:tailEnd type="arrow" w="med" len="med"/>
          </a:ln>
        </p:spPr>
      </p:cxnSp>
      <p:sp>
        <p:nvSpPr>
          <p:cNvPr id="97290" name="矩形 26"/>
          <p:cNvSpPr>
            <a:spLocks noChangeArrowheads="1"/>
          </p:cNvSpPr>
          <p:nvPr/>
        </p:nvSpPr>
        <p:spPr bwMode="auto">
          <a:xfrm>
            <a:off x="214282" y="3233322"/>
            <a:ext cx="2857502" cy="723275"/>
          </a:xfrm>
          <a:prstGeom prst="rect">
            <a:avLst/>
          </a:prstGeom>
          <a:noFill/>
          <a:ln w="12700">
            <a:noFill/>
            <a:miter lim="800000"/>
            <a:headEnd/>
            <a:tailEnd/>
          </a:ln>
        </p:spPr>
        <p:txBody>
          <a:bodyPr wrap="square">
            <a:spAutoFit/>
          </a:bodyPr>
          <a:lstStyle/>
          <a:p>
            <a:pPr algn="r" eaLnBrk="0" hangingPunct="0">
              <a:spcBef>
                <a:spcPts val="300"/>
              </a:spcBef>
              <a:spcAft>
                <a:spcPts val="300"/>
              </a:spcAft>
              <a:buClr>
                <a:srgbClr val="FFFF00"/>
              </a:buClr>
              <a:buSzPct val="70000"/>
            </a:pPr>
            <a:r>
              <a:rPr lang="en-US" altLang="zh-CN" dirty="0">
                <a:solidFill>
                  <a:srgbClr val="FFFF00"/>
                </a:solidFill>
                <a:latin typeface="Tahoma" pitchFamily="34" charset="0"/>
                <a:ea typeface="黑体" pitchFamily="49" charset="-122"/>
              </a:rPr>
              <a:t>ISO/IEC</a:t>
            </a:r>
            <a:r>
              <a:rPr lang="zh-CN" altLang="en-US" dirty="0">
                <a:solidFill>
                  <a:srgbClr val="FFFF00"/>
                </a:solidFill>
                <a:latin typeface="Tahoma" pitchFamily="34" charset="0"/>
                <a:ea typeface="黑体" pitchFamily="49" charset="-122"/>
              </a:rPr>
              <a:t>指南</a:t>
            </a:r>
            <a:r>
              <a:rPr lang="en-US" altLang="zh-CN" dirty="0">
                <a:solidFill>
                  <a:srgbClr val="FFFF00"/>
                </a:solidFill>
                <a:latin typeface="Tahoma" pitchFamily="34" charset="0"/>
                <a:ea typeface="黑体" pitchFamily="49" charset="-122"/>
              </a:rPr>
              <a:t>62:1996</a:t>
            </a:r>
          </a:p>
          <a:p>
            <a:pPr algn="r" eaLnBrk="0" hangingPunct="0">
              <a:spcBef>
                <a:spcPts val="300"/>
              </a:spcBef>
              <a:spcAft>
                <a:spcPts val="300"/>
              </a:spcAft>
              <a:buClr>
                <a:srgbClr val="FFFF00"/>
              </a:buClr>
              <a:buSzPct val="70000"/>
            </a:pPr>
            <a:r>
              <a:rPr lang="en-US" altLang="zh-CN" dirty="0">
                <a:solidFill>
                  <a:srgbClr val="FFFF00"/>
                </a:solidFill>
                <a:latin typeface="Tahoma" pitchFamily="34" charset="0"/>
                <a:ea typeface="黑体" pitchFamily="49" charset="-122"/>
              </a:rPr>
              <a:t>IAF</a:t>
            </a:r>
            <a:r>
              <a:rPr lang="zh-CN" altLang="en-US" dirty="0">
                <a:solidFill>
                  <a:srgbClr val="FFFF00"/>
                </a:solidFill>
                <a:latin typeface="Tahoma" pitchFamily="34" charset="0"/>
                <a:ea typeface="黑体" pitchFamily="49" charset="-122"/>
              </a:rPr>
              <a:t>对指南</a:t>
            </a:r>
            <a:r>
              <a:rPr lang="en-US" altLang="zh-CN" dirty="0">
                <a:solidFill>
                  <a:srgbClr val="FFFF00"/>
                </a:solidFill>
                <a:latin typeface="Tahoma" pitchFamily="34" charset="0"/>
                <a:ea typeface="黑体" pitchFamily="49" charset="-122"/>
              </a:rPr>
              <a:t>62</a:t>
            </a:r>
            <a:r>
              <a:rPr lang="zh-CN" altLang="en-US" dirty="0">
                <a:solidFill>
                  <a:srgbClr val="FFFF00"/>
                </a:solidFill>
                <a:latin typeface="Tahoma" pitchFamily="34" charset="0"/>
                <a:ea typeface="黑体" pitchFamily="49" charset="-122"/>
              </a:rPr>
              <a:t>的应用指南</a:t>
            </a:r>
          </a:p>
        </p:txBody>
      </p:sp>
      <p:sp>
        <p:nvSpPr>
          <p:cNvPr id="97291" name="矩形 27"/>
          <p:cNvSpPr>
            <a:spLocks noChangeArrowheads="1"/>
          </p:cNvSpPr>
          <p:nvPr/>
        </p:nvSpPr>
        <p:spPr bwMode="auto">
          <a:xfrm>
            <a:off x="287552" y="4081683"/>
            <a:ext cx="2784232" cy="723275"/>
          </a:xfrm>
          <a:prstGeom prst="rect">
            <a:avLst/>
          </a:prstGeom>
          <a:noFill/>
          <a:ln w="9525">
            <a:noFill/>
            <a:miter lim="800000"/>
            <a:headEnd/>
            <a:tailEnd/>
          </a:ln>
        </p:spPr>
        <p:txBody>
          <a:bodyPr wrap="square">
            <a:spAutoFit/>
          </a:bodyPr>
          <a:lstStyle/>
          <a:p>
            <a:pPr algn="r" eaLnBrk="0" hangingPunct="0">
              <a:spcBef>
                <a:spcPts val="300"/>
              </a:spcBef>
              <a:spcAft>
                <a:spcPts val="300"/>
              </a:spcAft>
              <a:buClr>
                <a:srgbClr val="FFFF00"/>
              </a:buClr>
              <a:buSzPct val="70000"/>
            </a:pPr>
            <a:r>
              <a:rPr lang="en-US" altLang="zh-CN" dirty="0">
                <a:solidFill>
                  <a:srgbClr val="FFFF00"/>
                </a:solidFill>
                <a:latin typeface="Tahoma" pitchFamily="34" charset="0"/>
                <a:ea typeface="黑体" pitchFamily="49" charset="-122"/>
              </a:rPr>
              <a:t>ISO/IEC</a:t>
            </a:r>
            <a:r>
              <a:rPr lang="zh-CN" altLang="en-US" dirty="0">
                <a:solidFill>
                  <a:srgbClr val="FFFF00"/>
                </a:solidFill>
                <a:latin typeface="Tahoma" pitchFamily="34" charset="0"/>
                <a:ea typeface="黑体" pitchFamily="49" charset="-122"/>
              </a:rPr>
              <a:t>指南</a:t>
            </a:r>
            <a:r>
              <a:rPr lang="en-US" altLang="zh-CN" dirty="0">
                <a:solidFill>
                  <a:srgbClr val="FFFF00"/>
                </a:solidFill>
                <a:latin typeface="Tahoma" pitchFamily="34" charset="0"/>
                <a:ea typeface="黑体" pitchFamily="49" charset="-122"/>
              </a:rPr>
              <a:t>66:1999</a:t>
            </a:r>
          </a:p>
          <a:p>
            <a:pPr algn="r" eaLnBrk="0" hangingPunct="0">
              <a:spcBef>
                <a:spcPts val="300"/>
              </a:spcBef>
              <a:spcAft>
                <a:spcPts val="300"/>
              </a:spcAft>
              <a:buClr>
                <a:srgbClr val="FFFF00"/>
              </a:buClr>
              <a:buSzPct val="70000"/>
            </a:pPr>
            <a:r>
              <a:rPr lang="en-US" altLang="zh-CN" dirty="0">
                <a:solidFill>
                  <a:srgbClr val="FFFF00"/>
                </a:solidFill>
                <a:latin typeface="Tahoma" pitchFamily="34" charset="0"/>
                <a:ea typeface="黑体" pitchFamily="49" charset="-122"/>
              </a:rPr>
              <a:t>IAF</a:t>
            </a:r>
            <a:r>
              <a:rPr lang="zh-CN" altLang="en-US" dirty="0">
                <a:solidFill>
                  <a:srgbClr val="FFFF00"/>
                </a:solidFill>
                <a:latin typeface="Tahoma" pitchFamily="34" charset="0"/>
                <a:ea typeface="黑体" pitchFamily="49" charset="-122"/>
              </a:rPr>
              <a:t>对指南</a:t>
            </a:r>
            <a:r>
              <a:rPr lang="en-US" altLang="zh-CN" dirty="0">
                <a:solidFill>
                  <a:srgbClr val="FFFF00"/>
                </a:solidFill>
                <a:latin typeface="Tahoma" pitchFamily="34" charset="0"/>
                <a:ea typeface="黑体" pitchFamily="49" charset="-122"/>
              </a:rPr>
              <a:t>66</a:t>
            </a:r>
            <a:r>
              <a:rPr lang="zh-CN" altLang="en-US" dirty="0">
                <a:solidFill>
                  <a:srgbClr val="FFFF00"/>
                </a:solidFill>
                <a:latin typeface="Tahoma" pitchFamily="34" charset="0"/>
                <a:ea typeface="黑体" pitchFamily="49" charset="-122"/>
              </a:rPr>
              <a:t>的应用指南</a:t>
            </a:r>
          </a:p>
        </p:txBody>
      </p:sp>
      <p:sp>
        <p:nvSpPr>
          <p:cNvPr id="97292" name="矩形 28"/>
          <p:cNvSpPr>
            <a:spLocks noChangeArrowheads="1"/>
          </p:cNvSpPr>
          <p:nvPr/>
        </p:nvSpPr>
        <p:spPr bwMode="auto">
          <a:xfrm>
            <a:off x="3500409" y="3749269"/>
            <a:ext cx="2357438" cy="369332"/>
          </a:xfrm>
          <a:prstGeom prst="rect">
            <a:avLst/>
          </a:prstGeom>
          <a:noFill/>
          <a:ln w="9525">
            <a:noFill/>
            <a:miter lim="800000"/>
            <a:headEnd/>
            <a:tailEnd/>
          </a:ln>
        </p:spPr>
        <p:txBody>
          <a:bodyPr>
            <a:spAutoFit/>
          </a:bodyPr>
          <a:lstStyle/>
          <a:p>
            <a:pPr algn="ctr" eaLnBrk="0" hangingPunct="0">
              <a:buClr>
                <a:srgbClr val="FFFF00"/>
              </a:buClr>
              <a:buSzPct val="70000"/>
            </a:pPr>
            <a:r>
              <a:rPr lang="en-US" altLang="zh-CN" dirty="0">
                <a:solidFill>
                  <a:srgbClr val="FFFF00"/>
                </a:solidFill>
                <a:latin typeface="Tahoma" pitchFamily="34" charset="0"/>
                <a:ea typeface="黑体" pitchFamily="49" charset="-122"/>
              </a:rPr>
              <a:t>ISO/IEC </a:t>
            </a:r>
            <a:r>
              <a:rPr lang="en-US" altLang="zh-CN" dirty="0" smtClean="0">
                <a:solidFill>
                  <a:srgbClr val="FFFF00"/>
                </a:solidFill>
                <a:latin typeface="Tahoma" pitchFamily="34" charset="0"/>
                <a:ea typeface="黑体" pitchFamily="49" charset="-122"/>
              </a:rPr>
              <a:t>17021:2006 </a:t>
            </a:r>
            <a:endParaRPr lang="en-US" altLang="zh-CN" dirty="0">
              <a:solidFill>
                <a:srgbClr val="FFFF00"/>
              </a:solidFill>
              <a:latin typeface="Tahoma" pitchFamily="34" charset="0"/>
              <a:ea typeface="黑体" pitchFamily="49" charset="-122"/>
            </a:endParaRPr>
          </a:p>
        </p:txBody>
      </p:sp>
      <p:cxnSp>
        <p:nvCxnSpPr>
          <p:cNvPr id="97293" name="肘形连接符 29"/>
          <p:cNvCxnSpPr>
            <a:cxnSpLocks noChangeShapeType="1"/>
            <a:stCxn id="97290" idx="3"/>
            <a:endCxn id="97292" idx="1"/>
          </p:cNvCxnSpPr>
          <p:nvPr/>
        </p:nvCxnSpPr>
        <p:spPr bwMode="auto">
          <a:xfrm>
            <a:off x="3071784" y="3594960"/>
            <a:ext cx="428625" cy="338975"/>
          </a:xfrm>
          <a:prstGeom prst="bentConnector3">
            <a:avLst>
              <a:gd name="adj1" fmla="val 50000"/>
            </a:avLst>
          </a:prstGeom>
          <a:noFill/>
          <a:ln w="19050" algn="ctr">
            <a:solidFill>
              <a:srgbClr val="66FFFF"/>
            </a:solidFill>
            <a:round/>
            <a:headEnd/>
            <a:tailEnd type="arrow" w="med" len="med"/>
          </a:ln>
        </p:spPr>
      </p:cxnSp>
      <p:cxnSp>
        <p:nvCxnSpPr>
          <p:cNvPr id="97294" name="肘形连接符 30"/>
          <p:cNvCxnSpPr>
            <a:cxnSpLocks noChangeShapeType="1"/>
            <a:stCxn id="97291" idx="3"/>
            <a:endCxn id="97292" idx="1"/>
          </p:cNvCxnSpPr>
          <p:nvPr/>
        </p:nvCxnSpPr>
        <p:spPr bwMode="auto">
          <a:xfrm flipV="1">
            <a:off x="3071784" y="3933935"/>
            <a:ext cx="428625" cy="509386"/>
          </a:xfrm>
          <a:prstGeom prst="bentConnector3">
            <a:avLst>
              <a:gd name="adj1" fmla="val 50000"/>
            </a:avLst>
          </a:prstGeom>
          <a:noFill/>
          <a:ln w="19050" algn="ctr">
            <a:solidFill>
              <a:srgbClr val="66FFFF"/>
            </a:solidFill>
            <a:round/>
            <a:headEnd/>
            <a:tailEnd type="arrow" w="med" len="med"/>
          </a:ln>
        </p:spPr>
      </p:cxnSp>
      <p:sp>
        <p:nvSpPr>
          <p:cNvPr id="97295" name="矩形 32"/>
          <p:cNvSpPr>
            <a:spLocks noChangeArrowheads="1"/>
          </p:cNvSpPr>
          <p:nvPr/>
        </p:nvSpPr>
        <p:spPr bwMode="auto">
          <a:xfrm>
            <a:off x="1071563" y="1198146"/>
            <a:ext cx="1857375" cy="338554"/>
          </a:xfrm>
          <a:prstGeom prst="rect">
            <a:avLst/>
          </a:prstGeom>
          <a:noFill/>
          <a:ln w="9525">
            <a:noFill/>
            <a:miter lim="800000"/>
            <a:headEnd/>
            <a:tailEnd/>
          </a:ln>
        </p:spPr>
        <p:txBody>
          <a:bodyPr>
            <a:spAutoFit/>
          </a:bodyPr>
          <a:lstStyle/>
          <a:p>
            <a:pPr eaLnBrk="0" hangingPunct="0">
              <a:spcBef>
                <a:spcPts val="300"/>
              </a:spcBef>
              <a:spcAft>
                <a:spcPts val="300"/>
              </a:spcAft>
              <a:buClr>
                <a:srgbClr val="FFFF00"/>
              </a:buClr>
              <a:buSzPct val="70000"/>
            </a:pPr>
            <a:r>
              <a:rPr lang="en-US" altLang="zh-CN" sz="1600" b="1" dirty="0">
                <a:solidFill>
                  <a:srgbClr val="FFFF00"/>
                </a:solidFill>
                <a:latin typeface="Tahoma" pitchFamily="34" charset="0"/>
                <a:ea typeface="黑体" pitchFamily="49" charset="-122"/>
              </a:rPr>
              <a:t>ISO </a:t>
            </a:r>
            <a:r>
              <a:rPr lang="en-US" altLang="zh-CN" sz="1600" b="1" dirty="0" smtClean="0">
                <a:solidFill>
                  <a:srgbClr val="FFFF00"/>
                </a:solidFill>
                <a:latin typeface="Tahoma" pitchFamily="34" charset="0"/>
                <a:ea typeface="黑体" pitchFamily="49" charset="-122"/>
              </a:rPr>
              <a:t>9001:1987</a:t>
            </a:r>
            <a:endParaRPr lang="en-US" altLang="zh-CN" sz="1600" b="1" dirty="0">
              <a:solidFill>
                <a:srgbClr val="FFFF00"/>
              </a:solidFill>
              <a:latin typeface="Tahoma" pitchFamily="34" charset="0"/>
              <a:ea typeface="黑体" pitchFamily="49" charset="-122"/>
            </a:endParaRPr>
          </a:p>
        </p:txBody>
      </p:sp>
      <p:sp>
        <p:nvSpPr>
          <p:cNvPr id="97296" name="矩形 37"/>
          <p:cNvSpPr>
            <a:spLocks noChangeArrowheads="1"/>
          </p:cNvSpPr>
          <p:nvPr/>
        </p:nvSpPr>
        <p:spPr bwMode="auto">
          <a:xfrm>
            <a:off x="3143250" y="1198146"/>
            <a:ext cx="1857375" cy="338554"/>
          </a:xfrm>
          <a:prstGeom prst="rect">
            <a:avLst/>
          </a:prstGeom>
          <a:noFill/>
          <a:ln w="9525">
            <a:noFill/>
            <a:miter lim="800000"/>
            <a:headEnd/>
            <a:tailEnd/>
          </a:ln>
        </p:spPr>
        <p:txBody>
          <a:bodyPr>
            <a:spAutoFit/>
          </a:bodyPr>
          <a:lstStyle/>
          <a:p>
            <a:pPr eaLnBrk="0" hangingPunct="0">
              <a:spcBef>
                <a:spcPts val="300"/>
              </a:spcBef>
              <a:spcAft>
                <a:spcPts val="300"/>
              </a:spcAft>
              <a:buClr>
                <a:srgbClr val="FFFF00"/>
              </a:buClr>
              <a:buSzPct val="70000"/>
            </a:pPr>
            <a:r>
              <a:rPr lang="en-US" altLang="zh-CN" sz="1600" b="1" dirty="0">
                <a:solidFill>
                  <a:srgbClr val="FFFF00"/>
                </a:solidFill>
                <a:latin typeface="Tahoma" pitchFamily="34" charset="0"/>
                <a:ea typeface="黑体" pitchFamily="49" charset="-122"/>
              </a:rPr>
              <a:t>ISO </a:t>
            </a:r>
            <a:r>
              <a:rPr lang="en-US" altLang="zh-CN" sz="1600" b="1" dirty="0" smtClean="0">
                <a:solidFill>
                  <a:srgbClr val="FFFF00"/>
                </a:solidFill>
                <a:latin typeface="Tahoma" pitchFamily="34" charset="0"/>
                <a:ea typeface="黑体" pitchFamily="49" charset="-122"/>
              </a:rPr>
              <a:t>9001:1994</a:t>
            </a:r>
            <a:endParaRPr lang="en-US" altLang="zh-CN" sz="1600" b="1" dirty="0">
              <a:solidFill>
                <a:srgbClr val="FFFF00"/>
              </a:solidFill>
              <a:latin typeface="Tahoma" pitchFamily="34" charset="0"/>
              <a:ea typeface="黑体" pitchFamily="49" charset="-122"/>
            </a:endParaRPr>
          </a:p>
        </p:txBody>
      </p:sp>
      <p:sp>
        <p:nvSpPr>
          <p:cNvPr id="97297" name="矩形 38"/>
          <p:cNvSpPr>
            <a:spLocks noChangeArrowheads="1"/>
          </p:cNvSpPr>
          <p:nvPr/>
        </p:nvSpPr>
        <p:spPr bwMode="auto">
          <a:xfrm>
            <a:off x="5214938" y="1198146"/>
            <a:ext cx="1785937" cy="338554"/>
          </a:xfrm>
          <a:prstGeom prst="rect">
            <a:avLst/>
          </a:prstGeom>
          <a:noFill/>
          <a:ln w="9525">
            <a:noFill/>
            <a:miter lim="800000"/>
            <a:headEnd/>
            <a:tailEnd/>
          </a:ln>
        </p:spPr>
        <p:txBody>
          <a:bodyPr>
            <a:spAutoFit/>
          </a:bodyPr>
          <a:lstStyle/>
          <a:p>
            <a:pPr algn="ctr" eaLnBrk="0" hangingPunct="0">
              <a:spcBef>
                <a:spcPts val="300"/>
              </a:spcBef>
              <a:spcAft>
                <a:spcPts val="300"/>
              </a:spcAft>
              <a:buClr>
                <a:srgbClr val="FFFF00"/>
              </a:buClr>
              <a:buSzPct val="70000"/>
            </a:pPr>
            <a:r>
              <a:rPr lang="en-US" altLang="zh-CN" sz="1600" b="1" dirty="0">
                <a:solidFill>
                  <a:srgbClr val="FFFF00"/>
                </a:solidFill>
                <a:latin typeface="Tahoma" pitchFamily="34" charset="0"/>
                <a:ea typeface="黑体" pitchFamily="49" charset="-122"/>
              </a:rPr>
              <a:t>ISO </a:t>
            </a:r>
            <a:r>
              <a:rPr lang="en-US" altLang="zh-CN" sz="1600" b="1" dirty="0" smtClean="0">
                <a:solidFill>
                  <a:srgbClr val="FFFF00"/>
                </a:solidFill>
                <a:latin typeface="Tahoma" pitchFamily="34" charset="0"/>
                <a:ea typeface="黑体" pitchFamily="49" charset="-122"/>
              </a:rPr>
              <a:t>9001:2000</a:t>
            </a:r>
            <a:endParaRPr lang="en-US" altLang="zh-CN" sz="1600" b="1" dirty="0">
              <a:solidFill>
                <a:srgbClr val="FFFF00"/>
              </a:solidFill>
              <a:latin typeface="Tahoma" pitchFamily="34" charset="0"/>
              <a:ea typeface="黑体" pitchFamily="49" charset="-122"/>
            </a:endParaRPr>
          </a:p>
        </p:txBody>
      </p:sp>
      <p:sp>
        <p:nvSpPr>
          <p:cNvPr id="97298" name="矩形 39"/>
          <p:cNvSpPr>
            <a:spLocks noChangeArrowheads="1"/>
          </p:cNvSpPr>
          <p:nvPr/>
        </p:nvSpPr>
        <p:spPr bwMode="auto">
          <a:xfrm>
            <a:off x="7215188" y="1198146"/>
            <a:ext cx="1785937" cy="338554"/>
          </a:xfrm>
          <a:prstGeom prst="rect">
            <a:avLst/>
          </a:prstGeom>
          <a:noFill/>
          <a:ln w="9525">
            <a:noFill/>
            <a:miter lim="800000"/>
            <a:headEnd/>
            <a:tailEnd/>
          </a:ln>
        </p:spPr>
        <p:txBody>
          <a:bodyPr>
            <a:spAutoFit/>
          </a:bodyPr>
          <a:lstStyle/>
          <a:p>
            <a:pPr algn="ctr" eaLnBrk="0" hangingPunct="0">
              <a:spcBef>
                <a:spcPts val="300"/>
              </a:spcBef>
              <a:spcAft>
                <a:spcPts val="300"/>
              </a:spcAft>
              <a:buClr>
                <a:srgbClr val="FFFF00"/>
              </a:buClr>
              <a:buSzPct val="70000"/>
            </a:pPr>
            <a:r>
              <a:rPr lang="en-US" altLang="zh-CN" sz="1600" b="1" dirty="0">
                <a:solidFill>
                  <a:srgbClr val="FFFF00"/>
                </a:solidFill>
                <a:latin typeface="Tahoma" pitchFamily="34" charset="0"/>
                <a:ea typeface="黑体" pitchFamily="49" charset="-122"/>
              </a:rPr>
              <a:t>ISO </a:t>
            </a:r>
            <a:r>
              <a:rPr lang="en-US" altLang="zh-CN" sz="1600" b="1" dirty="0" smtClean="0">
                <a:solidFill>
                  <a:srgbClr val="FFFF00"/>
                </a:solidFill>
                <a:latin typeface="Tahoma" pitchFamily="34" charset="0"/>
                <a:ea typeface="黑体" pitchFamily="49" charset="-122"/>
              </a:rPr>
              <a:t>9001:2008</a:t>
            </a:r>
            <a:endParaRPr lang="en-US" altLang="zh-CN" sz="1600" b="1" dirty="0">
              <a:solidFill>
                <a:srgbClr val="FFFF00"/>
              </a:solidFill>
              <a:latin typeface="Tahoma" pitchFamily="34" charset="0"/>
              <a:ea typeface="黑体" pitchFamily="49" charset="-122"/>
            </a:endParaRPr>
          </a:p>
        </p:txBody>
      </p:sp>
      <p:sp>
        <p:nvSpPr>
          <p:cNvPr id="97299" name="矩形 41"/>
          <p:cNvSpPr>
            <a:spLocks noChangeArrowheads="1"/>
          </p:cNvSpPr>
          <p:nvPr/>
        </p:nvSpPr>
        <p:spPr bwMode="auto">
          <a:xfrm>
            <a:off x="3357554" y="1661686"/>
            <a:ext cx="2071699" cy="340735"/>
          </a:xfrm>
          <a:prstGeom prst="rect">
            <a:avLst/>
          </a:prstGeom>
          <a:noFill/>
          <a:ln w="9525">
            <a:noFill/>
            <a:miter lim="800000"/>
            <a:headEnd/>
            <a:tailEnd/>
          </a:ln>
        </p:spPr>
        <p:txBody>
          <a:bodyPr wrap="square" lIns="90000" tIns="46800" rIns="90000" bIns="46800">
            <a:spAutoFit/>
          </a:bodyPr>
          <a:lstStyle/>
          <a:p>
            <a:pPr algn="ctr" eaLnBrk="0" hangingPunct="0">
              <a:spcBef>
                <a:spcPts val="300"/>
              </a:spcBef>
              <a:spcAft>
                <a:spcPts val="300"/>
              </a:spcAft>
              <a:buClr>
                <a:srgbClr val="FFFF00"/>
              </a:buClr>
              <a:buSzPct val="70000"/>
            </a:pPr>
            <a:r>
              <a:rPr lang="en-US" altLang="zh-CN" sz="1600" b="1" dirty="0">
                <a:solidFill>
                  <a:srgbClr val="FFFF00"/>
                </a:solidFill>
                <a:latin typeface="Tahoma" pitchFamily="34" charset="0"/>
                <a:ea typeface="黑体" pitchFamily="49" charset="-122"/>
              </a:rPr>
              <a:t>ISO </a:t>
            </a:r>
            <a:r>
              <a:rPr lang="en-US" altLang="zh-CN" sz="1600" b="1" dirty="0" smtClean="0">
                <a:solidFill>
                  <a:srgbClr val="FFFF00"/>
                </a:solidFill>
                <a:latin typeface="Tahoma" pitchFamily="34" charset="0"/>
                <a:ea typeface="黑体" pitchFamily="49" charset="-122"/>
              </a:rPr>
              <a:t>14001:1996</a:t>
            </a:r>
            <a:endParaRPr lang="en-US" altLang="zh-CN" sz="1600" b="1" dirty="0">
              <a:solidFill>
                <a:srgbClr val="FFFF00"/>
              </a:solidFill>
              <a:latin typeface="Tahoma" pitchFamily="34" charset="0"/>
              <a:ea typeface="黑体" pitchFamily="49" charset="-122"/>
            </a:endParaRPr>
          </a:p>
        </p:txBody>
      </p:sp>
      <p:sp>
        <p:nvSpPr>
          <p:cNvPr id="97300" name="矩形 54"/>
          <p:cNvSpPr>
            <a:spLocks noChangeArrowheads="1"/>
          </p:cNvSpPr>
          <p:nvPr/>
        </p:nvSpPr>
        <p:spPr bwMode="auto">
          <a:xfrm>
            <a:off x="5715035" y="1661686"/>
            <a:ext cx="2143113" cy="340735"/>
          </a:xfrm>
          <a:prstGeom prst="rect">
            <a:avLst/>
          </a:prstGeom>
          <a:noFill/>
          <a:ln w="9525">
            <a:noFill/>
            <a:miter lim="800000"/>
            <a:headEnd/>
            <a:tailEnd/>
          </a:ln>
        </p:spPr>
        <p:txBody>
          <a:bodyPr wrap="square" lIns="90000" tIns="46800" rIns="90000" bIns="46800">
            <a:spAutoFit/>
          </a:bodyPr>
          <a:lstStyle/>
          <a:p>
            <a:pPr algn="ctr" eaLnBrk="0" hangingPunct="0">
              <a:spcBef>
                <a:spcPts val="300"/>
              </a:spcBef>
              <a:spcAft>
                <a:spcPts val="300"/>
              </a:spcAft>
              <a:buClr>
                <a:srgbClr val="FFFF00"/>
              </a:buClr>
              <a:buSzPct val="70000"/>
            </a:pPr>
            <a:r>
              <a:rPr lang="en-US" altLang="zh-CN" sz="1600" b="1" dirty="0">
                <a:solidFill>
                  <a:srgbClr val="FFFF00"/>
                </a:solidFill>
                <a:latin typeface="Tahoma" pitchFamily="34" charset="0"/>
                <a:ea typeface="黑体" pitchFamily="49" charset="-122"/>
              </a:rPr>
              <a:t>ISO </a:t>
            </a:r>
            <a:r>
              <a:rPr lang="en-US" altLang="zh-CN" sz="1600" b="1" dirty="0" smtClean="0">
                <a:solidFill>
                  <a:srgbClr val="FFFF00"/>
                </a:solidFill>
                <a:latin typeface="Tahoma" pitchFamily="34" charset="0"/>
                <a:ea typeface="黑体" pitchFamily="49" charset="-122"/>
              </a:rPr>
              <a:t>14001:2004</a:t>
            </a:r>
            <a:endParaRPr lang="en-US" altLang="zh-CN" sz="1600" b="1" dirty="0">
              <a:solidFill>
                <a:srgbClr val="FFFF00"/>
              </a:solidFill>
              <a:latin typeface="Tahoma" pitchFamily="34" charset="0"/>
              <a:ea typeface="黑体" pitchFamily="49" charset="-122"/>
            </a:endParaRPr>
          </a:p>
        </p:txBody>
      </p:sp>
      <p:cxnSp>
        <p:nvCxnSpPr>
          <p:cNvPr id="97301" name="直接箭头连接符 59"/>
          <p:cNvCxnSpPr>
            <a:cxnSpLocks noChangeShapeType="1"/>
            <a:stCxn id="97299" idx="3"/>
            <a:endCxn id="97300" idx="1"/>
          </p:cNvCxnSpPr>
          <p:nvPr/>
        </p:nvCxnSpPr>
        <p:spPr bwMode="auto">
          <a:xfrm>
            <a:off x="5429253" y="1832054"/>
            <a:ext cx="285782" cy="0"/>
          </a:xfrm>
          <a:prstGeom prst="straightConnector1">
            <a:avLst/>
          </a:prstGeom>
          <a:noFill/>
          <a:ln w="19050" algn="ctr">
            <a:solidFill>
              <a:srgbClr val="66FFFF"/>
            </a:solidFill>
            <a:round/>
            <a:headEnd/>
            <a:tailEnd type="arrow" w="med" len="med"/>
          </a:ln>
        </p:spPr>
      </p:cxnSp>
      <p:cxnSp>
        <p:nvCxnSpPr>
          <p:cNvPr id="97302" name="直接箭头连接符 60"/>
          <p:cNvCxnSpPr>
            <a:cxnSpLocks noChangeShapeType="1"/>
            <a:stCxn id="97295" idx="3"/>
            <a:endCxn id="97296" idx="1"/>
          </p:cNvCxnSpPr>
          <p:nvPr/>
        </p:nvCxnSpPr>
        <p:spPr bwMode="auto">
          <a:xfrm>
            <a:off x="2928938" y="1367423"/>
            <a:ext cx="214312" cy="0"/>
          </a:xfrm>
          <a:prstGeom prst="straightConnector1">
            <a:avLst/>
          </a:prstGeom>
          <a:noFill/>
          <a:ln w="19050" algn="ctr">
            <a:solidFill>
              <a:srgbClr val="66FFFF"/>
            </a:solidFill>
            <a:round/>
            <a:headEnd/>
            <a:tailEnd type="arrow" w="med" len="med"/>
          </a:ln>
        </p:spPr>
      </p:cxnSp>
      <p:cxnSp>
        <p:nvCxnSpPr>
          <p:cNvPr id="97303" name="直接箭头连接符 63"/>
          <p:cNvCxnSpPr>
            <a:cxnSpLocks noChangeShapeType="1"/>
            <a:stCxn id="97296" idx="3"/>
            <a:endCxn id="97297" idx="1"/>
          </p:cNvCxnSpPr>
          <p:nvPr/>
        </p:nvCxnSpPr>
        <p:spPr bwMode="auto">
          <a:xfrm>
            <a:off x="5000625" y="1367423"/>
            <a:ext cx="214313" cy="0"/>
          </a:xfrm>
          <a:prstGeom prst="straightConnector1">
            <a:avLst/>
          </a:prstGeom>
          <a:noFill/>
          <a:ln w="19050" algn="ctr">
            <a:solidFill>
              <a:srgbClr val="66FFFF"/>
            </a:solidFill>
            <a:round/>
            <a:headEnd/>
            <a:tailEnd type="arrow" w="med" len="med"/>
          </a:ln>
        </p:spPr>
      </p:cxnSp>
      <p:cxnSp>
        <p:nvCxnSpPr>
          <p:cNvPr id="97304" name="直接箭头连接符 66"/>
          <p:cNvCxnSpPr>
            <a:cxnSpLocks noChangeShapeType="1"/>
            <a:stCxn id="97297" idx="3"/>
            <a:endCxn id="97298" idx="1"/>
          </p:cNvCxnSpPr>
          <p:nvPr/>
        </p:nvCxnSpPr>
        <p:spPr bwMode="auto">
          <a:xfrm>
            <a:off x="7000875" y="1367423"/>
            <a:ext cx="214313" cy="0"/>
          </a:xfrm>
          <a:prstGeom prst="straightConnector1">
            <a:avLst/>
          </a:prstGeom>
          <a:noFill/>
          <a:ln w="19050" algn="ctr">
            <a:solidFill>
              <a:srgbClr val="66FFFF"/>
            </a:solidFill>
            <a:round/>
            <a:headEnd/>
            <a:tailEnd type="arrow" w="med" len="med"/>
          </a:ln>
        </p:spPr>
      </p:cxnSp>
      <p:sp>
        <p:nvSpPr>
          <p:cNvPr id="97306" name="矩形 81"/>
          <p:cNvSpPr>
            <a:spLocks noChangeArrowheads="1"/>
          </p:cNvSpPr>
          <p:nvPr/>
        </p:nvSpPr>
        <p:spPr bwMode="auto">
          <a:xfrm>
            <a:off x="6143597" y="3749269"/>
            <a:ext cx="2357437" cy="366712"/>
          </a:xfrm>
          <a:prstGeom prst="rect">
            <a:avLst/>
          </a:prstGeom>
          <a:noFill/>
          <a:ln w="9525">
            <a:noFill/>
            <a:miter lim="800000"/>
            <a:headEnd/>
            <a:tailEnd/>
          </a:ln>
        </p:spPr>
        <p:txBody>
          <a:bodyPr>
            <a:spAutoFit/>
          </a:bodyPr>
          <a:lstStyle/>
          <a:p>
            <a:pPr algn="ctr" eaLnBrk="0" hangingPunct="0">
              <a:buClr>
                <a:srgbClr val="FFFF00"/>
              </a:buClr>
              <a:buSzPct val="70000"/>
            </a:pPr>
            <a:r>
              <a:rPr lang="en-US" altLang="zh-CN" dirty="0">
                <a:solidFill>
                  <a:srgbClr val="FFFF00"/>
                </a:solidFill>
                <a:latin typeface="Tahoma" pitchFamily="34" charset="0"/>
                <a:ea typeface="黑体" pitchFamily="49" charset="-122"/>
              </a:rPr>
              <a:t>ISO/IEC 17021:2011</a:t>
            </a:r>
          </a:p>
        </p:txBody>
      </p:sp>
      <p:cxnSp>
        <p:nvCxnSpPr>
          <p:cNvPr id="97307" name="直接箭头连接符 90"/>
          <p:cNvCxnSpPr>
            <a:cxnSpLocks noChangeShapeType="1"/>
            <a:stCxn id="97292" idx="3"/>
            <a:endCxn id="97306" idx="1"/>
          </p:cNvCxnSpPr>
          <p:nvPr/>
        </p:nvCxnSpPr>
        <p:spPr bwMode="auto">
          <a:xfrm flipV="1">
            <a:off x="5857847" y="3932625"/>
            <a:ext cx="285750" cy="1310"/>
          </a:xfrm>
          <a:prstGeom prst="straightConnector1">
            <a:avLst/>
          </a:prstGeom>
          <a:noFill/>
          <a:ln w="19050" algn="ctr">
            <a:solidFill>
              <a:srgbClr val="66FFFF"/>
            </a:solidFill>
            <a:round/>
            <a:headEnd/>
            <a:tailEnd type="arrow" w="med" len="med"/>
          </a:ln>
        </p:spPr>
      </p:cxnSp>
      <p:sp>
        <p:nvSpPr>
          <p:cNvPr id="97308" name="矩形 96"/>
          <p:cNvSpPr>
            <a:spLocks noChangeArrowheads="1"/>
          </p:cNvSpPr>
          <p:nvPr/>
        </p:nvSpPr>
        <p:spPr bwMode="auto">
          <a:xfrm>
            <a:off x="6429374" y="2298274"/>
            <a:ext cx="2357437" cy="584775"/>
          </a:xfrm>
          <a:prstGeom prst="rect">
            <a:avLst/>
          </a:prstGeom>
          <a:noFill/>
          <a:ln w="9525">
            <a:noFill/>
            <a:miter lim="800000"/>
            <a:headEnd/>
            <a:tailEnd/>
          </a:ln>
        </p:spPr>
        <p:txBody>
          <a:bodyPr>
            <a:spAutoFit/>
          </a:bodyPr>
          <a:lstStyle/>
          <a:p>
            <a:pPr algn="ctr" eaLnBrk="0" hangingPunct="0">
              <a:buClr>
                <a:srgbClr val="FFFF00"/>
              </a:buClr>
              <a:buSzPct val="70000"/>
            </a:pPr>
            <a:r>
              <a:rPr lang="en-US" altLang="zh-CN" sz="1600" dirty="0">
                <a:solidFill>
                  <a:srgbClr val="FFFF00"/>
                </a:solidFill>
                <a:latin typeface="Tahoma" pitchFamily="34" charset="0"/>
                <a:ea typeface="黑体" pitchFamily="49" charset="-122"/>
              </a:rPr>
              <a:t>ISO </a:t>
            </a:r>
            <a:r>
              <a:rPr lang="en-US" altLang="zh-CN" sz="1600" dirty="0" smtClean="0">
                <a:solidFill>
                  <a:srgbClr val="FFFF00"/>
                </a:solidFill>
                <a:latin typeface="Tahoma" pitchFamily="34" charset="0"/>
                <a:ea typeface="黑体" pitchFamily="49" charset="-122"/>
              </a:rPr>
              <a:t>19011:2011</a:t>
            </a:r>
          </a:p>
          <a:p>
            <a:pPr algn="ctr" eaLnBrk="0" hangingPunct="0">
              <a:buClr>
                <a:srgbClr val="FFFF00"/>
              </a:buClr>
              <a:buSzPct val="70000"/>
            </a:pPr>
            <a:r>
              <a:rPr lang="zh-CN" altLang="en-US" sz="1600" dirty="0" smtClean="0">
                <a:solidFill>
                  <a:srgbClr val="FFFF00"/>
                </a:solidFill>
                <a:latin typeface="Tahoma" pitchFamily="34" charset="0"/>
                <a:ea typeface="黑体" pitchFamily="49" charset="-122"/>
              </a:rPr>
              <a:t>管理体系审核指南</a:t>
            </a:r>
            <a:r>
              <a:rPr lang="en-US" altLang="zh-CN" sz="1600" dirty="0" smtClean="0">
                <a:solidFill>
                  <a:srgbClr val="FFFF00"/>
                </a:solidFill>
                <a:latin typeface="Tahoma" pitchFamily="34" charset="0"/>
                <a:ea typeface="黑体" pitchFamily="49" charset="-122"/>
              </a:rPr>
              <a:t> </a:t>
            </a:r>
            <a:endParaRPr lang="en-US" altLang="zh-CN" sz="1600" dirty="0">
              <a:solidFill>
                <a:srgbClr val="FFFF00"/>
              </a:solidFill>
              <a:latin typeface="Tahoma" pitchFamily="34" charset="0"/>
              <a:ea typeface="黑体" pitchFamily="49" charset="-122"/>
            </a:endParaRPr>
          </a:p>
        </p:txBody>
      </p:sp>
      <p:cxnSp>
        <p:nvCxnSpPr>
          <p:cNvPr id="97309" name="直接箭头连接符 100"/>
          <p:cNvCxnSpPr>
            <a:cxnSpLocks noChangeShapeType="1"/>
            <a:stCxn id="97287" idx="3"/>
            <a:endCxn id="97308" idx="1"/>
          </p:cNvCxnSpPr>
          <p:nvPr/>
        </p:nvCxnSpPr>
        <p:spPr bwMode="auto">
          <a:xfrm>
            <a:off x="6143624" y="2577251"/>
            <a:ext cx="285750" cy="13411"/>
          </a:xfrm>
          <a:prstGeom prst="straightConnector1">
            <a:avLst/>
          </a:prstGeom>
          <a:noFill/>
          <a:ln w="19050" algn="ctr">
            <a:solidFill>
              <a:srgbClr val="66FFFF"/>
            </a:solidFill>
            <a:round/>
            <a:headEnd/>
            <a:tailEnd type="arrow" w="med" len="med"/>
          </a:ln>
        </p:spPr>
      </p:cxnSp>
      <p:sp>
        <p:nvSpPr>
          <p:cNvPr id="38" name="矩形 81"/>
          <p:cNvSpPr>
            <a:spLocks noChangeArrowheads="1"/>
          </p:cNvSpPr>
          <p:nvPr/>
        </p:nvSpPr>
        <p:spPr bwMode="auto">
          <a:xfrm>
            <a:off x="3571843" y="4160450"/>
            <a:ext cx="4786314" cy="369332"/>
          </a:xfrm>
          <a:prstGeom prst="rect">
            <a:avLst/>
          </a:prstGeom>
          <a:noFill/>
          <a:ln w="9525">
            <a:noFill/>
            <a:miter lim="800000"/>
            <a:headEnd/>
            <a:tailEnd/>
          </a:ln>
        </p:spPr>
        <p:txBody>
          <a:bodyPr wrap="square">
            <a:spAutoFit/>
          </a:bodyPr>
          <a:lstStyle/>
          <a:p>
            <a:pPr algn="ctr" eaLnBrk="0" hangingPunct="0">
              <a:buClr>
                <a:srgbClr val="FFFF00"/>
              </a:buClr>
              <a:buSzPct val="70000"/>
            </a:pPr>
            <a:r>
              <a:rPr lang="zh-CN" altLang="en-US" dirty="0" smtClean="0">
                <a:solidFill>
                  <a:srgbClr val="FFFF00"/>
                </a:solidFill>
                <a:latin typeface="Tahoma" pitchFamily="34" charset="0"/>
                <a:ea typeface="黑体" pitchFamily="49" charset="-122"/>
              </a:rPr>
              <a:t>合格评定管理体系审核和认证机构的要求</a:t>
            </a:r>
            <a:endParaRPr lang="en-US" altLang="zh-CN" dirty="0">
              <a:solidFill>
                <a:srgbClr val="FFFF00"/>
              </a:solidFill>
              <a:latin typeface="Tahoma" pitchFamily="34" charset="0"/>
              <a:ea typeface="黑体" pitchFamily="49" charset="-122"/>
            </a:endParaRPr>
          </a:p>
        </p:txBody>
      </p:sp>
      <p:sp>
        <p:nvSpPr>
          <p:cNvPr id="39" name="矩形 81"/>
          <p:cNvSpPr>
            <a:spLocks noChangeArrowheads="1"/>
          </p:cNvSpPr>
          <p:nvPr/>
        </p:nvSpPr>
        <p:spPr bwMode="auto">
          <a:xfrm>
            <a:off x="1571636" y="4857760"/>
            <a:ext cx="6357950"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dirty="0" smtClean="0">
                <a:solidFill>
                  <a:srgbClr val="FFFF00"/>
                </a:solidFill>
                <a:latin typeface="Tahoma" pitchFamily="34" charset="0"/>
                <a:ea typeface="黑体" pitchFamily="49" charset="-122"/>
              </a:rPr>
              <a:t>ISO/IEC TS 17021-2:2012 </a:t>
            </a:r>
            <a:r>
              <a:rPr lang="zh-CN" altLang="en-US" sz="1600" dirty="0" smtClean="0">
                <a:solidFill>
                  <a:srgbClr val="FFFF00"/>
                </a:solidFill>
                <a:latin typeface="Tahoma" pitchFamily="34" charset="0"/>
                <a:ea typeface="黑体" pitchFamily="49" charset="-122"/>
              </a:rPr>
              <a:t>环境管理体系审核和认证的能力要求</a:t>
            </a:r>
            <a:endParaRPr lang="en-US" altLang="zh-CN" sz="1600" dirty="0">
              <a:solidFill>
                <a:srgbClr val="FFFF00"/>
              </a:solidFill>
              <a:latin typeface="Tahoma" pitchFamily="34" charset="0"/>
              <a:ea typeface="黑体" pitchFamily="49" charset="-122"/>
            </a:endParaRPr>
          </a:p>
        </p:txBody>
      </p:sp>
      <p:sp>
        <p:nvSpPr>
          <p:cNvPr id="40" name="矩形 81"/>
          <p:cNvSpPr>
            <a:spLocks noChangeArrowheads="1"/>
          </p:cNvSpPr>
          <p:nvPr/>
        </p:nvSpPr>
        <p:spPr bwMode="auto">
          <a:xfrm>
            <a:off x="1571636" y="5131370"/>
            <a:ext cx="6286512"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dirty="0" smtClean="0">
                <a:solidFill>
                  <a:srgbClr val="FFFF00"/>
                </a:solidFill>
                <a:latin typeface="Tahoma" pitchFamily="34" charset="0"/>
                <a:ea typeface="黑体" pitchFamily="49" charset="-122"/>
              </a:rPr>
              <a:t>ISO/IEC TS 17021-3:2013 </a:t>
            </a:r>
            <a:r>
              <a:rPr lang="zh-CN" altLang="en-US" sz="1600" dirty="0" smtClean="0">
                <a:solidFill>
                  <a:srgbClr val="FFFF00"/>
                </a:solidFill>
                <a:latin typeface="Tahoma" pitchFamily="34" charset="0"/>
                <a:ea typeface="黑体" pitchFamily="49" charset="-122"/>
              </a:rPr>
              <a:t>质量管理体系审核和认证的能力要求</a:t>
            </a:r>
            <a:endParaRPr lang="en-US" altLang="zh-CN" sz="1600" dirty="0">
              <a:solidFill>
                <a:srgbClr val="FFFF00"/>
              </a:solidFill>
              <a:latin typeface="Tahoma" pitchFamily="34" charset="0"/>
              <a:ea typeface="黑体" pitchFamily="49" charset="-122"/>
            </a:endParaRPr>
          </a:p>
        </p:txBody>
      </p:sp>
      <p:sp>
        <p:nvSpPr>
          <p:cNvPr id="33" name="TextBox 8"/>
          <p:cNvSpPr txBox="1">
            <a:spLocks noChangeArrowheads="1"/>
          </p:cNvSpPr>
          <p:nvPr/>
        </p:nvSpPr>
        <p:spPr bwMode="auto">
          <a:xfrm>
            <a:off x="2643174" y="285728"/>
            <a:ext cx="4217504" cy="598382"/>
          </a:xfrm>
          <a:prstGeom prst="rect">
            <a:avLst/>
          </a:prstGeom>
          <a:noFill/>
          <a:ln w="9525">
            <a:noFill/>
            <a:miter lim="800000"/>
            <a:headEnd/>
            <a:tailEnd/>
          </a:ln>
        </p:spPr>
        <p:txBody>
          <a:bodyPr/>
          <a:lstStyle/>
          <a:p>
            <a:pPr algn="ctr" eaLnBrk="0" hangingPunct="0">
              <a:lnSpc>
                <a:spcPct val="120000"/>
              </a:lnSpc>
              <a:spcBef>
                <a:spcPct val="20000"/>
              </a:spcBef>
              <a:buNone/>
            </a:pPr>
            <a:r>
              <a:rPr lang="zh-CN" altLang="en-US" sz="2400" b="1" dirty="0" smtClean="0">
                <a:solidFill>
                  <a:srgbClr val="FFFF00"/>
                </a:solidFill>
                <a:ea typeface="黑体" pitchFamily="49" charset="-122"/>
                <a:cs typeface="宋体" charset="-122"/>
              </a:rPr>
              <a:t>管理体系认证和认证机构认可</a:t>
            </a:r>
            <a:endParaRPr lang="en-US" altLang="zh-CN" sz="2400" b="1" dirty="0" smtClean="0">
              <a:solidFill>
                <a:srgbClr val="FFFF00"/>
              </a:solidFill>
              <a:ea typeface="黑体" pitchFamily="49" charset="-122"/>
              <a:cs typeface="宋体" charset="-122"/>
            </a:endParaRPr>
          </a:p>
          <a:p>
            <a:pPr>
              <a:lnSpc>
                <a:spcPct val="120000"/>
              </a:lnSpc>
              <a:buNone/>
            </a:pPr>
            <a:endParaRPr lang="en-US" altLang="zh-CN" sz="2000" dirty="0" smtClean="0">
              <a:solidFill>
                <a:srgbClr val="FFFF00"/>
              </a:solidFill>
              <a:ea typeface="黑体" pitchFamily="49" charset="-122"/>
            </a:endParaRPr>
          </a:p>
        </p:txBody>
      </p:sp>
      <p:sp>
        <p:nvSpPr>
          <p:cNvPr id="34" name="矩形 81"/>
          <p:cNvSpPr>
            <a:spLocks noChangeArrowheads="1"/>
          </p:cNvSpPr>
          <p:nvPr/>
        </p:nvSpPr>
        <p:spPr bwMode="auto">
          <a:xfrm>
            <a:off x="4071969" y="4500570"/>
            <a:ext cx="3643303" cy="400110"/>
          </a:xfrm>
          <a:prstGeom prst="rect">
            <a:avLst/>
          </a:prstGeom>
          <a:noFill/>
          <a:ln w="9525">
            <a:noFill/>
            <a:miter lim="800000"/>
            <a:headEnd/>
            <a:tailEnd/>
          </a:ln>
        </p:spPr>
        <p:txBody>
          <a:bodyPr wrap="square">
            <a:spAutoFit/>
          </a:bodyPr>
          <a:lstStyle/>
          <a:p>
            <a:pPr algn="ctr" eaLnBrk="0" hangingPunct="0">
              <a:buClr>
                <a:srgbClr val="FFFF00"/>
              </a:buClr>
              <a:buSzPct val="70000"/>
            </a:pPr>
            <a:r>
              <a:rPr lang="en-US" altLang="zh-CN" sz="2000" b="1" dirty="0">
                <a:solidFill>
                  <a:srgbClr val="FFFF00"/>
                </a:solidFill>
                <a:latin typeface="Tahoma" pitchFamily="34" charset="0"/>
                <a:ea typeface="黑体" pitchFamily="49" charset="-122"/>
              </a:rPr>
              <a:t>ISO/IEC </a:t>
            </a:r>
            <a:r>
              <a:rPr lang="en-US" altLang="zh-CN" sz="2000" b="1" dirty="0" smtClean="0">
                <a:solidFill>
                  <a:srgbClr val="FFFF00"/>
                </a:solidFill>
                <a:latin typeface="Tahoma" pitchFamily="34" charset="0"/>
                <a:ea typeface="黑体" pitchFamily="49" charset="-122"/>
              </a:rPr>
              <a:t>17021-1:2015</a:t>
            </a:r>
            <a:endParaRPr lang="en-US" altLang="zh-CN" sz="2000" b="1" dirty="0">
              <a:solidFill>
                <a:srgbClr val="FFFF00"/>
              </a:solidFill>
              <a:latin typeface="Tahoma" pitchFamily="34" charset="0"/>
              <a:ea typeface="黑体" pitchFamily="49" charset="-122"/>
            </a:endParaRPr>
          </a:p>
        </p:txBody>
      </p:sp>
      <p:sp>
        <p:nvSpPr>
          <p:cNvPr id="35" name="矩形 81"/>
          <p:cNvSpPr>
            <a:spLocks noChangeArrowheads="1"/>
          </p:cNvSpPr>
          <p:nvPr/>
        </p:nvSpPr>
        <p:spPr bwMode="auto">
          <a:xfrm>
            <a:off x="1571604" y="5417122"/>
            <a:ext cx="6929430"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dirty="0" smtClean="0">
                <a:solidFill>
                  <a:srgbClr val="FFFF00"/>
                </a:solidFill>
                <a:latin typeface="Tahoma" pitchFamily="34" charset="0"/>
                <a:ea typeface="黑体" pitchFamily="49" charset="-122"/>
              </a:rPr>
              <a:t>ISO/IEC TS 17021-4:2013 </a:t>
            </a:r>
            <a:r>
              <a:rPr lang="zh-CN" altLang="en-US" sz="1600" dirty="0" smtClean="0">
                <a:solidFill>
                  <a:srgbClr val="FFFF00"/>
                </a:solidFill>
                <a:latin typeface="Tahoma" pitchFamily="34" charset="0"/>
                <a:ea typeface="黑体" pitchFamily="49" charset="-122"/>
              </a:rPr>
              <a:t>事件连续性管理体系审核和认证的能力要求</a:t>
            </a:r>
            <a:endParaRPr lang="en-US" altLang="zh-CN" sz="1600" dirty="0">
              <a:solidFill>
                <a:srgbClr val="FFFF00"/>
              </a:solidFill>
              <a:latin typeface="Tahoma" pitchFamily="34" charset="0"/>
              <a:ea typeface="黑体" pitchFamily="49" charset="-122"/>
            </a:endParaRPr>
          </a:p>
        </p:txBody>
      </p:sp>
      <p:sp>
        <p:nvSpPr>
          <p:cNvPr id="36" name="矩形 81"/>
          <p:cNvSpPr>
            <a:spLocks noChangeArrowheads="1"/>
          </p:cNvSpPr>
          <p:nvPr/>
        </p:nvSpPr>
        <p:spPr bwMode="auto">
          <a:xfrm>
            <a:off x="1571604" y="5702874"/>
            <a:ext cx="6286512"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dirty="0" smtClean="0">
                <a:solidFill>
                  <a:srgbClr val="FFFF00"/>
                </a:solidFill>
                <a:latin typeface="Tahoma" pitchFamily="34" charset="0"/>
                <a:ea typeface="黑体" pitchFamily="49" charset="-122"/>
              </a:rPr>
              <a:t>ISO/IEC TS 17021-5:2014 </a:t>
            </a:r>
            <a:r>
              <a:rPr lang="zh-CN" altLang="en-US" sz="1600" dirty="0" smtClean="0">
                <a:solidFill>
                  <a:srgbClr val="FFFF00"/>
                </a:solidFill>
                <a:latin typeface="Tahoma" pitchFamily="34" charset="0"/>
                <a:ea typeface="黑体" pitchFamily="49" charset="-122"/>
              </a:rPr>
              <a:t>资产管理体系审核和认证的能力要求</a:t>
            </a:r>
            <a:endParaRPr lang="en-US" altLang="zh-CN" sz="1600" dirty="0">
              <a:solidFill>
                <a:srgbClr val="FFFF00"/>
              </a:solidFill>
              <a:latin typeface="Tahoma" pitchFamily="34" charset="0"/>
              <a:ea typeface="黑体" pitchFamily="49" charset="-122"/>
            </a:endParaRPr>
          </a:p>
        </p:txBody>
      </p:sp>
      <p:sp>
        <p:nvSpPr>
          <p:cNvPr id="37" name="矩形 81"/>
          <p:cNvSpPr>
            <a:spLocks noChangeArrowheads="1"/>
          </p:cNvSpPr>
          <p:nvPr/>
        </p:nvSpPr>
        <p:spPr bwMode="auto">
          <a:xfrm>
            <a:off x="1571636" y="6038040"/>
            <a:ext cx="7286644"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dirty="0" smtClean="0">
                <a:solidFill>
                  <a:srgbClr val="FFFF00"/>
                </a:solidFill>
                <a:latin typeface="Tahoma" pitchFamily="34" charset="0"/>
                <a:ea typeface="黑体" pitchFamily="49" charset="-122"/>
              </a:rPr>
              <a:t>ISO/IEC TS 17021-6 </a:t>
            </a:r>
            <a:r>
              <a:rPr lang="zh-CN" altLang="en-US" sz="1600" dirty="0" smtClean="0">
                <a:solidFill>
                  <a:srgbClr val="FFFF00"/>
                </a:solidFill>
                <a:latin typeface="Tahoma" pitchFamily="34" charset="0"/>
                <a:ea typeface="黑体" pitchFamily="49" charset="-122"/>
              </a:rPr>
              <a:t>业务连续性管理体系审核和认证的能力要求</a:t>
            </a:r>
            <a:endParaRPr lang="en-US" altLang="zh-CN" sz="1600" dirty="0">
              <a:solidFill>
                <a:srgbClr val="FFFF00"/>
              </a:solidFill>
              <a:latin typeface="Tahoma" pitchFamily="34" charset="0"/>
              <a:ea typeface="黑体" pitchFamily="49" charset="-122"/>
            </a:endParaRPr>
          </a:p>
        </p:txBody>
      </p:sp>
      <p:sp>
        <p:nvSpPr>
          <p:cNvPr id="42" name="矩形 81"/>
          <p:cNvSpPr>
            <a:spLocks noChangeArrowheads="1"/>
          </p:cNvSpPr>
          <p:nvPr/>
        </p:nvSpPr>
        <p:spPr bwMode="auto">
          <a:xfrm>
            <a:off x="1571636" y="6305156"/>
            <a:ext cx="6286512" cy="338554"/>
          </a:xfrm>
          <a:prstGeom prst="rect">
            <a:avLst/>
          </a:prstGeom>
          <a:noFill/>
          <a:ln w="9525">
            <a:noFill/>
            <a:miter lim="800000"/>
            <a:headEnd/>
            <a:tailEnd/>
          </a:ln>
        </p:spPr>
        <p:txBody>
          <a:bodyPr wrap="square">
            <a:spAutoFit/>
          </a:bodyPr>
          <a:lstStyle/>
          <a:p>
            <a:pPr eaLnBrk="0" hangingPunct="0">
              <a:buClr>
                <a:srgbClr val="FFFF00"/>
              </a:buClr>
              <a:buSzPct val="70000"/>
            </a:pPr>
            <a:r>
              <a:rPr lang="en-US" altLang="zh-CN" sz="1600" dirty="0" smtClean="0">
                <a:solidFill>
                  <a:srgbClr val="FFFF00"/>
                </a:solidFill>
                <a:latin typeface="Tahoma" pitchFamily="34" charset="0"/>
                <a:ea typeface="黑体" pitchFamily="49" charset="-122"/>
              </a:rPr>
              <a:t>ISO/IEC TS 17021-7 </a:t>
            </a:r>
            <a:r>
              <a:rPr lang="zh-CN" altLang="en-US" sz="1600" dirty="0" smtClean="0">
                <a:solidFill>
                  <a:srgbClr val="FFFF00"/>
                </a:solidFill>
                <a:latin typeface="Tahoma" pitchFamily="34" charset="0"/>
                <a:ea typeface="黑体" pitchFamily="49" charset="-122"/>
              </a:rPr>
              <a:t>道路交通安全管理体系审核和认证的能力要求</a:t>
            </a:r>
            <a:endParaRPr lang="en-US" altLang="zh-CN" sz="1600" dirty="0">
              <a:solidFill>
                <a:srgbClr val="FFFF00"/>
              </a:solidFill>
              <a:latin typeface="Tahoma" pitchFamily="34" charset="0"/>
              <a:ea typeface="黑体" pitchFamily="49" charset="-122"/>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Oval 3"/>
          <p:cNvSpPr>
            <a:spLocks noChangeArrowheads="1"/>
          </p:cNvSpPr>
          <p:nvPr/>
        </p:nvSpPr>
        <p:spPr bwMode="auto">
          <a:xfrm>
            <a:off x="2209800" y="1214422"/>
            <a:ext cx="4724400" cy="1319210"/>
          </a:xfrm>
          <a:prstGeom prst="ellipse">
            <a:avLst/>
          </a:prstGeom>
          <a:solidFill>
            <a:schemeClr val="accent1">
              <a:lumMod val="20000"/>
              <a:lumOff val="80000"/>
            </a:schemeClr>
          </a:solidFill>
          <a:ln w="9525">
            <a:solidFill>
              <a:schemeClr val="tx1"/>
            </a:solidFill>
            <a:round/>
            <a:headEnd/>
            <a:tailEnd/>
          </a:ln>
        </p:spPr>
        <p:txBody>
          <a:bodyPr wrap="none" anchor="ctr"/>
          <a:lstStyle/>
          <a:p>
            <a:pPr algn="ctr">
              <a:defRPr/>
            </a:pPr>
            <a:r>
              <a:rPr lang="en-US" altLang="zh-CN" dirty="0" smtClean="0">
                <a:ea typeface="黑体" pitchFamily="2" charset="-122"/>
              </a:rPr>
              <a:t>ISO/IEC 17021</a:t>
            </a:r>
          </a:p>
          <a:p>
            <a:pPr algn="ctr">
              <a:defRPr/>
            </a:pPr>
            <a:endParaRPr lang="en-US" altLang="zh-CN" dirty="0" smtClean="0">
              <a:ea typeface="黑体" pitchFamily="2" charset="-122"/>
            </a:endParaRPr>
          </a:p>
          <a:p>
            <a:pPr algn="ctr">
              <a:defRPr/>
            </a:pPr>
            <a:r>
              <a:rPr lang="zh-CN" altLang="en-US" dirty="0" smtClean="0">
                <a:ea typeface="黑体" pitchFamily="2" charset="-122"/>
              </a:rPr>
              <a:t>第</a:t>
            </a:r>
            <a:r>
              <a:rPr lang="en-US" altLang="zh-CN" dirty="0" smtClean="0">
                <a:ea typeface="黑体" pitchFamily="2" charset="-122"/>
              </a:rPr>
              <a:t>1</a:t>
            </a:r>
            <a:r>
              <a:rPr lang="zh-CN" altLang="en-US" dirty="0" smtClean="0">
                <a:ea typeface="黑体" pitchFamily="2" charset="-122"/>
              </a:rPr>
              <a:t>部分 </a:t>
            </a:r>
            <a:r>
              <a:rPr lang="en-US" altLang="zh-CN" dirty="0" smtClean="0">
                <a:ea typeface="黑体" pitchFamily="2" charset="-122"/>
              </a:rPr>
              <a:t>— </a:t>
            </a:r>
            <a:r>
              <a:rPr lang="zh-CN" altLang="en-US" dirty="0" smtClean="0">
                <a:ea typeface="黑体" pitchFamily="2" charset="-122"/>
              </a:rPr>
              <a:t>第</a:t>
            </a:r>
            <a:r>
              <a:rPr lang="en-US" altLang="zh-CN" dirty="0" smtClean="0">
                <a:ea typeface="黑体" pitchFamily="2" charset="-122"/>
              </a:rPr>
              <a:t>n</a:t>
            </a:r>
            <a:r>
              <a:rPr lang="zh-CN" altLang="en-US" dirty="0" smtClean="0">
                <a:ea typeface="黑体" pitchFamily="2" charset="-122"/>
              </a:rPr>
              <a:t>部分</a:t>
            </a:r>
            <a:endParaRPr lang="en-US" altLang="zh-CN" dirty="0" smtClean="0">
              <a:ea typeface="黑体" pitchFamily="2" charset="-122"/>
            </a:endParaRPr>
          </a:p>
        </p:txBody>
      </p:sp>
      <p:sp>
        <p:nvSpPr>
          <p:cNvPr id="6" name="Rectangle 4"/>
          <p:cNvSpPr>
            <a:spLocks noChangeArrowheads="1"/>
          </p:cNvSpPr>
          <p:nvPr/>
        </p:nvSpPr>
        <p:spPr bwMode="auto">
          <a:xfrm>
            <a:off x="3643306" y="3143248"/>
            <a:ext cx="1643074" cy="928694"/>
          </a:xfrm>
          <a:prstGeom prst="rect">
            <a:avLst/>
          </a:prstGeom>
          <a:solidFill>
            <a:schemeClr val="accent1">
              <a:lumMod val="20000"/>
              <a:lumOff val="80000"/>
            </a:schemeClr>
          </a:solidFill>
          <a:ln w="38100">
            <a:solidFill>
              <a:schemeClr val="tx1"/>
            </a:solidFill>
            <a:miter lim="800000"/>
            <a:headEnd/>
            <a:tailEnd/>
          </a:ln>
        </p:spPr>
        <p:txBody>
          <a:bodyPr wrap="none" anchor="ctr"/>
          <a:lstStyle/>
          <a:p>
            <a:pPr algn="ctr">
              <a:defRPr/>
            </a:pPr>
            <a:r>
              <a:rPr lang="en-GB" altLang="zh-CN" sz="1600" dirty="0" smtClean="0">
                <a:latin typeface="+mn-lt"/>
                <a:ea typeface="黑体" pitchFamily="2" charset="-122"/>
              </a:rPr>
              <a:t>ISO/IEC </a:t>
            </a:r>
            <a:r>
              <a:rPr lang="en-US" altLang="zh-CN" sz="1600" dirty="0" smtClean="0">
                <a:latin typeface="+mn-lt"/>
                <a:ea typeface="黑体" pitchFamily="2" charset="-122"/>
              </a:rPr>
              <a:t>27006</a:t>
            </a:r>
          </a:p>
          <a:p>
            <a:pPr algn="ctr">
              <a:defRPr/>
            </a:pPr>
            <a:r>
              <a:rPr lang="en-US" altLang="zh-CN" sz="1600" dirty="0" smtClean="0">
                <a:latin typeface="+mn-lt"/>
                <a:ea typeface="黑体" pitchFamily="2" charset="-122"/>
              </a:rPr>
              <a:t>ISMS</a:t>
            </a:r>
            <a:r>
              <a:rPr lang="zh-CN" altLang="en-US" sz="1600" dirty="0" smtClean="0">
                <a:latin typeface="+mn-lt"/>
                <a:ea typeface="黑体" pitchFamily="2" charset="-122"/>
              </a:rPr>
              <a:t>认证机构</a:t>
            </a:r>
            <a:endParaRPr lang="en-US" altLang="zh-CN" sz="1600" dirty="0">
              <a:latin typeface="+mn-lt"/>
              <a:ea typeface="黑体" pitchFamily="2" charset="-122"/>
            </a:endParaRPr>
          </a:p>
          <a:p>
            <a:pPr algn="ctr">
              <a:defRPr/>
            </a:pPr>
            <a:r>
              <a:rPr lang="zh-CN" altLang="en-US" sz="1600" dirty="0" smtClean="0">
                <a:latin typeface="+mn-lt"/>
                <a:ea typeface="黑体" pitchFamily="2" charset="-122"/>
              </a:rPr>
              <a:t>专用要求</a:t>
            </a:r>
            <a:endParaRPr lang="en-GB" altLang="zh-CN" sz="1600" dirty="0">
              <a:latin typeface="+mn-lt"/>
              <a:ea typeface="黑体" pitchFamily="2" charset="-122"/>
            </a:endParaRPr>
          </a:p>
        </p:txBody>
      </p:sp>
      <p:sp>
        <p:nvSpPr>
          <p:cNvPr id="7" name="Rectangle 4"/>
          <p:cNvSpPr>
            <a:spLocks noChangeArrowheads="1"/>
          </p:cNvSpPr>
          <p:nvPr/>
        </p:nvSpPr>
        <p:spPr bwMode="auto">
          <a:xfrm>
            <a:off x="1571604" y="3143248"/>
            <a:ext cx="1643074" cy="928694"/>
          </a:xfrm>
          <a:prstGeom prst="rect">
            <a:avLst/>
          </a:prstGeom>
          <a:solidFill>
            <a:schemeClr val="accent1">
              <a:lumMod val="20000"/>
              <a:lumOff val="80000"/>
            </a:schemeClr>
          </a:solidFill>
          <a:ln w="38100">
            <a:solidFill>
              <a:schemeClr val="tx1"/>
            </a:solidFill>
            <a:miter lim="800000"/>
            <a:headEnd/>
            <a:tailEnd/>
          </a:ln>
        </p:spPr>
        <p:txBody>
          <a:bodyPr wrap="none" anchor="ctr"/>
          <a:lstStyle/>
          <a:p>
            <a:pPr algn="ctr">
              <a:defRPr/>
            </a:pPr>
            <a:r>
              <a:rPr lang="en-GB" altLang="zh-CN" sz="1600" dirty="0" smtClean="0">
                <a:latin typeface="+mn-lt"/>
                <a:ea typeface="黑体" pitchFamily="2" charset="-122"/>
              </a:rPr>
              <a:t>ISO TS </a:t>
            </a:r>
            <a:r>
              <a:rPr lang="en-US" altLang="zh-CN" sz="1600" dirty="0" smtClean="0">
                <a:latin typeface="+mn-lt"/>
                <a:ea typeface="黑体" pitchFamily="2" charset="-122"/>
              </a:rPr>
              <a:t>22003</a:t>
            </a:r>
          </a:p>
          <a:p>
            <a:pPr algn="ctr">
              <a:defRPr/>
            </a:pPr>
            <a:r>
              <a:rPr lang="en-US" altLang="zh-CN" sz="1600" dirty="0" smtClean="0">
                <a:latin typeface="+mn-lt"/>
                <a:ea typeface="黑体" pitchFamily="2" charset="-122"/>
              </a:rPr>
              <a:t>FSMS</a:t>
            </a:r>
            <a:r>
              <a:rPr lang="zh-CN" altLang="en-US" sz="1600" dirty="0" smtClean="0">
                <a:latin typeface="+mn-lt"/>
                <a:ea typeface="黑体" pitchFamily="2" charset="-122"/>
              </a:rPr>
              <a:t>认证机构</a:t>
            </a:r>
            <a:endParaRPr lang="en-US" altLang="zh-CN" sz="1600" dirty="0">
              <a:latin typeface="+mn-lt"/>
              <a:ea typeface="黑体" pitchFamily="2" charset="-122"/>
            </a:endParaRPr>
          </a:p>
          <a:p>
            <a:pPr algn="ctr">
              <a:defRPr/>
            </a:pPr>
            <a:r>
              <a:rPr lang="zh-CN" altLang="en-US" sz="1600" dirty="0" smtClean="0">
                <a:latin typeface="+mn-lt"/>
                <a:ea typeface="黑体" pitchFamily="2" charset="-122"/>
              </a:rPr>
              <a:t>专用要求</a:t>
            </a:r>
            <a:endParaRPr lang="en-GB" altLang="zh-CN" sz="1600" dirty="0">
              <a:latin typeface="+mn-lt"/>
              <a:ea typeface="黑体" pitchFamily="2" charset="-122"/>
            </a:endParaRPr>
          </a:p>
        </p:txBody>
      </p:sp>
      <p:sp>
        <p:nvSpPr>
          <p:cNvPr id="8" name="Rectangle 4"/>
          <p:cNvSpPr>
            <a:spLocks noChangeArrowheads="1"/>
          </p:cNvSpPr>
          <p:nvPr/>
        </p:nvSpPr>
        <p:spPr bwMode="auto">
          <a:xfrm>
            <a:off x="5072066" y="4429132"/>
            <a:ext cx="1643074" cy="928694"/>
          </a:xfrm>
          <a:prstGeom prst="rect">
            <a:avLst/>
          </a:prstGeom>
          <a:solidFill>
            <a:schemeClr val="accent1">
              <a:lumMod val="20000"/>
              <a:lumOff val="80000"/>
            </a:schemeClr>
          </a:solidFill>
          <a:ln w="38100">
            <a:solidFill>
              <a:schemeClr val="tx1"/>
            </a:solidFill>
            <a:miter lim="800000"/>
            <a:headEnd/>
            <a:tailEnd/>
          </a:ln>
        </p:spPr>
        <p:txBody>
          <a:bodyPr wrap="none" anchor="ctr"/>
          <a:lstStyle/>
          <a:p>
            <a:pPr algn="ctr">
              <a:defRPr/>
            </a:pPr>
            <a:r>
              <a:rPr lang="en-US" altLang="zh-CN" sz="1600" dirty="0" smtClean="0">
                <a:ea typeface="黑体" pitchFamily="2" charset="-122"/>
              </a:rPr>
              <a:t>ISO 50003</a:t>
            </a:r>
          </a:p>
          <a:p>
            <a:pPr algn="ctr">
              <a:defRPr/>
            </a:pPr>
            <a:r>
              <a:rPr lang="en-US" altLang="zh-CN" sz="1600" dirty="0" err="1" smtClean="0">
                <a:latin typeface="+mn-lt"/>
                <a:ea typeface="黑体" pitchFamily="2" charset="-122"/>
              </a:rPr>
              <a:t>EnMS</a:t>
            </a:r>
            <a:r>
              <a:rPr lang="zh-CN" altLang="en-US" sz="1600" dirty="0" smtClean="0">
                <a:latin typeface="+mn-lt"/>
                <a:ea typeface="黑体" pitchFamily="2" charset="-122"/>
              </a:rPr>
              <a:t>审核和</a:t>
            </a:r>
            <a:endParaRPr lang="en-US" altLang="zh-CN" sz="1600" dirty="0" smtClean="0">
              <a:latin typeface="+mn-lt"/>
              <a:ea typeface="黑体" pitchFamily="2" charset="-122"/>
            </a:endParaRPr>
          </a:p>
          <a:p>
            <a:pPr algn="ctr">
              <a:defRPr/>
            </a:pPr>
            <a:r>
              <a:rPr lang="zh-CN" altLang="en-US" sz="1600" dirty="0" smtClean="0">
                <a:latin typeface="+mn-lt"/>
                <a:ea typeface="黑体" pitchFamily="2" charset="-122"/>
              </a:rPr>
              <a:t>审核员能力</a:t>
            </a:r>
            <a:endParaRPr lang="en-GB" altLang="zh-CN" sz="1600" dirty="0">
              <a:latin typeface="+mn-lt"/>
              <a:ea typeface="黑体" pitchFamily="2" charset="-122"/>
            </a:endParaRPr>
          </a:p>
        </p:txBody>
      </p:sp>
      <p:sp>
        <p:nvSpPr>
          <p:cNvPr id="9" name="Rectangle 4"/>
          <p:cNvSpPr>
            <a:spLocks noChangeArrowheads="1"/>
          </p:cNvSpPr>
          <p:nvPr/>
        </p:nvSpPr>
        <p:spPr bwMode="auto">
          <a:xfrm>
            <a:off x="2571736" y="4429132"/>
            <a:ext cx="2071702" cy="928694"/>
          </a:xfrm>
          <a:prstGeom prst="rect">
            <a:avLst/>
          </a:prstGeom>
          <a:solidFill>
            <a:schemeClr val="accent1">
              <a:lumMod val="20000"/>
              <a:lumOff val="80000"/>
            </a:schemeClr>
          </a:solidFill>
          <a:ln w="38100">
            <a:solidFill>
              <a:schemeClr val="tx1"/>
            </a:solidFill>
            <a:miter lim="800000"/>
            <a:headEnd/>
            <a:tailEnd/>
          </a:ln>
        </p:spPr>
        <p:txBody>
          <a:bodyPr wrap="none" anchor="ctr"/>
          <a:lstStyle/>
          <a:p>
            <a:pPr algn="ctr">
              <a:defRPr/>
            </a:pPr>
            <a:r>
              <a:rPr lang="en-US" altLang="zh-CN" sz="1600" dirty="0" smtClean="0">
                <a:ea typeface="黑体" pitchFamily="2" charset="-122"/>
              </a:rPr>
              <a:t>ISO 28003</a:t>
            </a:r>
          </a:p>
          <a:p>
            <a:pPr algn="ctr">
              <a:defRPr/>
            </a:pPr>
            <a:r>
              <a:rPr lang="zh-CN" altLang="en-US" sz="1600" dirty="0" smtClean="0">
                <a:latin typeface="+mn-lt"/>
                <a:ea typeface="黑体" pitchFamily="2" charset="-122"/>
              </a:rPr>
              <a:t>供应链安全管理体系</a:t>
            </a:r>
            <a:endParaRPr lang="en-US" altLang="zh-CN" sz="1600" dirty="0" smtClean="0">
              <a:latin typeface="+mn-lt"/>
              <a:ea typeface="黑体" pitchFamily="2" charset="-122"/>
            </a:endParaRPr>
          </a:p>
          <a:p>
            <a:pPr algn="ctr">
              <a:defRPr/>
            </a:pPr>
            <a:r>
              <a:rPr lang="zh-CN" altLang="en-US" sz="1600" dirty="0" smtClean="0">
                <a:latin typeface="+mn-lt"/>
                <a:ea typeface="黑体" pitchFamily="2" charset="-122"/>
              </a:rPr>
              <a:t>认证机构专用要求</a:t>
            </a:r>
            <a:endParaRPr lang="en-GB" altLang="zh-CN" sz="1600" dirty="0">
              <a:latin typeface="+mn-lt"/>
              <a:ea typeface="黑体" pitchFamily="2" charset="-122"/>
            </a:endParaRPr>
          </a:p>
        </p:txBody>
      </p:sp>
      <p:sp>
        <p:nvSpPr>
          <p:cNvPr id="10" name="Rectangle 4"/>
          <p:cNvSpPr>
            <a:spLocks noChangeArrowheads="1"/>
          </p:cNvSpPr>
          <p:nvPr/>
        </p:nvSpPr>
        <p:spPr bwMode="auto">
          <a:xfrm>
            <a:off x="5715008" y="3143248"/>
            <a:ext cx="1643074" cy="928694"/>
          </a:xfrm>
          <a:prstGeom prst="rect">
            <a:avLst/>
          </a:prstGeom>
          <a:solidFill>
            <a:schemeClr val="accent1">
              <a:lumMod val="20000"/>
              <a:lumOff val="80000"/>
            </a:schemeClr>
          </a:solidFill>
          <a:ln w="38100">
            <a:solidFill>
              <a:schemeClr val="tx1"/>
            </a:solidFill>
            <a:miter lim="800000"/>
            <a:headEnd/>
            <a:tailEnd/>
          </a:ln>
        </p:spPr>
        <p:txBody>
          <a:bodyPr wrap="none" anchor="ctr"/>
          <a:lstStyle/>
          <a:p>
            <a:pPr algn="ctr">
              <a:defRPr/>
            </a:pPr>
            <a:r>
              <a:rPr lang="en-GB" altLang="zh-CN" sz="1600" dirty="0" smtClean="0">
                <a:latin typeface="+mn-lt"/>
                <a:ea typeface="黑体" pitchFamily="2" charset="-122"/>
              </a:rPr>
              <a:t>ISO/IEC </a:t>
            </a:r>
            <a:r>
              <a:rPr lang="en-US" altLang="zh-CN" sz="1600" dirty="0" smtClean="0">
                <a:latin typeface="+mn-lt"/>
                <a:ea typeface="黑体" pitchFamily="2" charset="-122"/>
              </a:rPr>
              <a:t>20000-6</a:t>
            </a:r>
          </a:p>
          <a:p>
            <a:pPr algn="ctr">
              <a:defRPr/>
            </a:pPr>
            <a:r>
              <a:rPr lang="en-US" altLang="zh-CN" sz="1600" dirty="0" smtClean="0">
                <a:latin typeface="+mn-lt"/>
                <a:ea typeface="黑体" pitchFamily="2" charset="-122"/>
              </a:rPr>
              <a:t>ITSMS</a:t>
            </a:r>
            <a:r>
              <a:rPr lang="zh-CN" altLang="en-US" sz="1600" dirty="0" smtClean="0">
                <a:latin typeface="+mn-lt"/>
                <a:ea typeface="黑体" pitchFamily="2" charset="-122"/>
              </a:rPr>
              <a:t>认证机构</a:t>
            </a:r>
            <a:endParaRPr lang="en-US" altLang="zh-CN" sz="1600" dirty="0">
              <a:latin typeface="+mn-lt"/>
              <a:ea typeface="黑体" pitchFamily="2" charset="-122"/>
            </a:endParaRPr>
          </a:p>
          <a:p>
            <a:pPr algn="ctr">
              <a:defRPr/>
            </a:pPr>
            <a:r>
              <a:rPr lang="zh-CN" altLang="en-US" sz="1600" dirty="0" smtClean="0">
                <a:latin typeface="+mn-lt"/>
                <a:ea typeface="黑体" pitchFamily="2" charset="-122"/>
              </a:rPr>
              <a:t>专用要求</a:t>
            </a:r>
            <a:endParaRPr lang="en-GB" altLang="zh-CN" sz="1600" dirty="0">
              <a:latin typeface="+mn-lt"/>
              <a:ea typeface="黑体" pitchFamily="2" charset="-122"/>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Rectangle 2"/>
          <p:cNvSpPr txBox="1">
            <a:spLocks noChangeArrowheads="1"/>
          </p:cNvSpPr>
          <p:nvPr/>
        </p:nvSpPr>
        <p:spPr>
          <a:xfrm>
            <a:off x="871538" y="571480"/>
            <a:ext cx="7772400" cy="571500"/>
          </a:xfrm>
          <a:prstGeom prst="rect">
            <a:avLst/>
          </a:prstGeom>
        </p:spPr>
        <p:txBody>
          <a:bodyPr/>
          <a:lstStyle/>
          <a:p>
            <a:pPr algn="ctr">
              <a:defRPr/>
            </a:pPr>
            <a:r>
              <a:rPr lang="en-US" sz="2800" b="1" kern="0" dirty="0">
                <a:solidFill>
                  <a:srgbClr val="FFFF00"/>
                </a:solidFill>
                <a:latin typeface="+mn-lt"/>
                <a:ea typeface="黑体" pitchFamily="2" charset="-122"/>
                <a:cs typeface="+mj-cs"/>
              </a:rPr>
              <a:t>ISO/IEC 17021:2011</a:t>
            </a:r>
            <a:r>
              <a:rPr lang="zh-CN" altLang="en-US" sz="2800" b="1" kern="0" dirty="0">
                <a:solidFill>
                  <a:srgbClr val="FFFF00"/>
                </a:solidFill>
                <a:latin typeface="+mn-lt"/>
                <a:ea typeface="黑体" pitchFamily="2" charset="-122"/>
                <a:cs typeface="+mj-cs"/>
              </a:rPr>
              <a:t>目录</a:t>
            </a:r>
            <a:endParaRPr lang="en-US" sz="2800" b="1" kern="0" dirty="0">
              <a:solidFill>
                <a:srgbClr val="FFFF00"/>
              </a:solidFill>
              <a:latin typeface="+mn-lt"/>
              <a:ea typeface="黑体" pitchFamily="2" charset="-122"/>
              <a:cs typeface="+mj-cs"/>
            </a:endParaRPr>
          </a:p>
        </p:txBody>
      </p:sp>
      <p:sp>
        <p:nvSpPr>
          <p:cNvPr id="4" name="Rectangle 3"/>
          <p:cNvSpPr txBox="1">
            <a:spLocks noChangeArrowheads="1"/>
          </p:cNvSpPr>
          <p:nvPr/>
        </p:nvSpPr>
        <p:spPr bwMode="auto">
          <a:xfrm>
            <a:off x="500063" y="1285855"/>
            <a:ext cx="7772400" cy="4972050"/>
          </a:xfrm>
          <a:prstGeom prst="rect">
            <a:avLst/>
          </a:prstGeom>
          <a:noFill/>
          <a:ln w="9525">
            <a:noFill/>
            <a:miter lim="800000"/>
            <a:headEnd/>
            <a:tailEnd/>
          </a:ln>
          <a:effectLst/>
        </p:spPr>
        <p:txBody>
          <a:bodyPr>
            <a:normAutofit/>
          </a:bodyPr>
          <a:lstStyle/>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1     </a:t>
            </a:r>
            <a:r>
              <a:rPr lang="zh-CN" altLang="en-US" sz="2000" kern="0" dirty="0">
                <a:solidFill>
                  <a:srgbClr val="FFFF00"/>
                </a:solidFill>
                <a:latin typeface="+mn-lt"/>
                <a:ea typeface="黑体" pitchFamily="2" charset="-122"/>
              </a:rPr>
              <a:t>范围</a:t>
            </a:r>
            <a:endParaRPr lang="en-US" altLang="zh-CN" sz="2000" kern="0" dirty="0">
              <a:solidFill>
                <a:srgbClr val="FFFF00"/>
              </a:solidFill>
              <a:latin typeface="+mn-lt"/>
              <a:ea typeface="黑体" pitchFamily="2" charset="-122"/>
            </a:endParaRPr>
          </a:p>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2     </a:t>
            </a:r>
            <a:r>
              <a:rPr lang="zh-CN" altLang="en-US" sz="2000" kern="0" dirty="0">
                <a:solidFill>
                  <a:srgbClr val="FFFF00"/>
                </a:solidFill>
                <a:latin typeface="+mn-lt"/>
                <a:ea typeface="黑体" pitchFamily="2" charset="-122"/>
              </a:rPr>
              <a:t>规范性引用文件</a:t>
            </a:r>
            <a:endParaRPr lang="en-US" altLang="zh-CN" sz="2000" kern="0" dirty="0">
              <a:solidFill>
                <a:srgbClr val="FFFF00"/>
              </a:solidFill>
              <a:latin typeface="+mn-lt"/>
              <a:ea typeface="黑体" pitchFamily="2" charset="-122"/>
            </a:endParaRPr>
          </a:p>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3     </a:t>
            </a:r>
            <a:r>
              <a:rPr lang="zh-CN" altLang="en-US" sz="2000" kern="0" dirty="0">
                <a:solidFill>
                  <a:srgbClr val="FFFF00"/>
                </a:solidFill>
                <a:latin typeface="+mn-lt"/>
                <a:ea typeface="黑体" pitchFamily="2" charset="-122"/>
              </a:rPr>
              <a:t>术语和定义</a:t>
            </a:r>
            <a:endParaRPr lang="en-US" altLang="zh-CN" sz="2000" kern="0" dirty="0">
              <a:solidFill>
                <a:srgbClr val="FFFF00"/>
              </a:solidFill>
              <a:latin typeface="+mn-lt"/>
              <a:ea typeface="黑体" pitchFamily="2" charset="-122"/>
            </a:endParaRPr>
          </a:p>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4     </a:t>
            </a:r>
            <a:r>
              <a:rPr lang="zh-CN" altLang="en-US" sz="2000" kern="0" dirty="0">
                <a:solidFill>
                  <a:srgbClr val="FFFF00"/>
                </a:solidFill>
                <a:latin typeface="+mn-lt"/>
                <a:ea typeface="黑体" pitchFamily="2" charset="-122"/>
              </a:rPr>
              <a:t>原则</a:t>
            </a:r>
            <a:endParaRPr lang="en-US" altLang="zh-CN" sz="2000" kern="0" dirty="0">
              <a:solidFill>
                <a:srgbClr val="FFFF00"/>
              </a:solidFill>
              <a:latin typeface="+mn-lt"/>
              <a:ea typeface="黑体" pitchFamily="2" charset="-122"/>
            </a:endParaRPr>
          </a:p>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5     </a:t>
            </a:r>
            <a:r>
              <a:rPr lang="zh-CN" altLang="en-US" sz="2000" kern="0" dirty="0">
                <a:solidFill>
                  <a:srgbClr val="FFFF00"/>
                </a:solidFill>
                <a:latin typeface="+mn-lt"/>
                <a:ea typeface="黑体" pitchFamily="2" charset="-122"/>
              </a:rPr>
              <a:t>通用要求</a:t>
            </a:r>
            <a:endParaRPr lang="en-US" altLang="zh-CN" sz="2000" kern="0" dirty="0">
              <a:solidFill>
                <a:srgbClr val="FFFF00"/>
              </a:solidFill>
              <a:latin typeface="+mn-lt"/>
              <a:ea typeface="黑体" pitchFamily="2" charset="-122"/>
            </a:endParaRPr>
          </a:p>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6     </a:t>
            </a:r>
            <a:r>
              <a:rPr lang="zh-CN" altLang="en-US" sz="2000" kern="0" dirty="0">
                <a:solidFill>
                  <a:srgbClr val="FFFF00"/>
                </a:solidFill>
                <a:latin typeface="+mn-lt"/>
                <a:ea typeface="黑体" pitchFamily="2" charset="-122"/>
              </a:rPr>
              <a:t>结构要求</a:t>
            </a:r>
            <a:endParaRPr lang="en-US" altLang="zh-CN" sz="2000" kern="0" dirty="0">
              <a:solidFill>
                <a:srgbClr val="FFFF00"/>
              </a:solidFill>
              <a:latin typeface="+mn-lt"/>
              <a:ea typeface="黑体" pitchFamily="2" charset="-122"/>
            </a:endParaRPr>
          </a:p>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7     </a:t>
            </a:r>
            <a:r>
              <a:rPr lang="zh-CN" altLang="en-US" sz="2000" kern="0" dirty="0">
                <a:solidFill>
                  <a:srgbClr val="FFFF00"/>
                </a:solidFill>
                <a:latin typeface="+mn-lt"/>
                <a:ea typeface="黑体" pitchFamily="2" charset="-122"/>
              </a:rPr>
              <a:t>资源要求</a:t>
            </a:r>
            <a:endParaRPr lang="en-US" altLang="zh-CN" sz="2000" kern="0" dirty="0">
              <a:solidFill>
                <a:srgbClr val="FFFF00"/>
              </a:solidFill>
              <a:latin typeface="+mn-lt"/>
              <a:ea typeface="黑体" pitchFamily="2" charset="-122"/>
            </a:endParaRPr>
          </a:p>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8     </a:t>
            </a:r>
            <a:r>
              <a:rPr lang="zh-CN" altLang="en-US" sz="2000" kern="0" dirty="0">
                <a:solidFill>
                  <a:srgbClr val="FFFF00"/>
                </a:solidFill>
                <a:latin typeface="+mn-lt"/>
                <a:ea typeface="黑体" pitchFamily="2" charset="-122"/>
              </a:rPr>
              <a:t>信息要求</a:t>
            </a:r>
            <a:endParaRPr lang="en-US" altLang="zh-CN" sz="2000" kern="0" dirty="0">
              <a:solidFill>
                <a:srgbClr val="FFFF00"/>
              </a:solidFill>
              <a:latin typeface="+mn-lt"/>
              <a:ea typeface="黑体" pitchFamily="2" charset="-122"/>
            </a:endParaRPr>
          </a:p>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9     </a:t>
            </a:r>
            <a:r>
              <a:rPr lang="zh-CN" altLang="en-US" sz="2000" kern="0" dirty="0">
                <a:solidFill>
                  <a:srgbClr val="FFFF00"/>
                </a:solidFill>
                <a:latin typeface="+mn-lt"/>
                <a:ea typeface="黑体" pitchFamily="2" charset="-122"/>
              </a:rPr>
              <a:t>过程要求</a:t>
            </a:r>
            <a:endParaRPr lang="en-US" altLang="zh-CN" sz="2000" kern="0" dirty="0">
              <a:solidFill>
                <a:srgbClr val="FFFF00"/>
              </a:solidFill>
              <a:latin typeface="+mn-lt"/>
              <a:ea typeface="黑体" pitchFamily="2" charset="-122"/>
            </a:endParaRPr>
          </a:p>
          <a:p>
            <a:pPr marL="990600" lvl="1" indent="-533400" algn="l">
              <a:lnSpc>
                <a:spcPct val="90000"/>
              </a:lnSpc>
              <a:spcBef>
                <a:spcPts val="1200"/>
              </a:spcBef>
              <a:buClr>
                <a:srgbClr val="FFFF00"/>
              </a:buClr>
              <a:defRPr/>
            </a:pPr>
            <a:r>
              <a:rPr lang="en-US" altLang="zh-CN" sz="2000" kern="0" dirty="0">
                <a:solidFill>
                  <a:srgbClr val="FFFF00"/>
                </a:solidFill>
                <a:latin typeface="+mn-lt"/>
                <a:ea typeface="黑体" pitchFamily="2" charset="-122"/>
              </a:rPr>
              <a:t>10   </a:t>
            </a:r>
            <a:r>
              <a:rPr lang="zh-CN" altLang="en-US" sz="2000" kern="0" dirty="0">
                <a:solidFill>
                  <a:srgbClr val="FFFF00"/>
                </a:solidFill>
                <a:latin typeface="+mn-lt"/>
                <a:ea typeface="黑体" pitchFamily="2" charset="-122"/>
              </a:rPr>
              <a:t>认证机构管理体系要求</a:t>
            </a:r>
            <a:endParaRPr lang="en-US" altLang="zh-CN" sz="2000" kern="0" dirty="0">
              <a:solidFill>
                <a:srgbClr val="FFFF00"/>
              </a:solidFill>
              <a:latin typeface="+mn-lt"/>
              <a:ea typeface="黑体" pitchFamily="2" charset="-122"/>
            </a:endParaRPr>
          </a:p>
        </p:txBody>
      </p:sp>
      <p:sp>
        <p:nvSpPr>
          <p:cNvPr id="6" name="Rectangle 3"/>
          <p:cNvSpPr txBox="1">
            <a:spLocks noChangeArrowheads="1"/>
          </p:cNvSpPr>
          <p:nvPr/>
        </p:nvSpPr>
        <p:spPr bwMode="auto">
          <a:xfrm>
            <a:off x="3714750" y="1714480"/>
            <a:ext cx="5286375" cy="2643188"/>
          </a:xfrm>
          <a:prstGeom prst="rect">
            <a:avLst/>
          </a:prstGeom>
          <a:noFill/>
          <a:ln w="9525">
            <a:noFill/>
            <a:miter lim="800000"/>
            <a:headEnd/>
            <a:tailEnd/>
          </a:ln>
          <a:effectLst/>
        </p:spPr>
        <p:txBody>
          <a:bodyPr/>
          <a:lstStyle/>
          <a:p>
            <a:pPr marL="174625" lvl="1" algn="l">
              <a:lnSpc>
                <a:spcPct val="120000"/>
              </a:lnSpc>
              <a:spcBef>
                <a:spcPts val="600"/>
              </a:spcBef>
              <a:buClr>
                <a:schemeClr val="tx1"/>
              </a:buClr>
              <a:defRPr/>
            </a:pPr>
            <a:r>
              <a:rPr lang="zh-CN" altLang="en-US" kern="0" dirty="0">
                <a:solidFill>
                  <a:srgbClr val="FFFF00"/>
                </a:solidFill>
                <a:latin typeface="+mn-lt"/>
                <a:ea typeface="黑体" pitchFamily="2" charset="-122"/>
              </a:rPr>
              <a:t>附录</a:t>
            </a:r>
            <a:r>
              <a:rPr lang="en-US" altLang="zh-CN" kern="0" dirty="0">
                <a:solidFill>
                  <a:srgbClr val="FFFF00"/>
                </a:solidFill>
                <a:latin typeface="+mn-lt"/>
                <a:ea typeface="黑体" pitchFamily="2" charset="-122"/>
              </a:rPr>
              <a:t>A (</a:t>
            </a:r>
            <a:r>
              <a:rPr lang="zh-CN" altLang="en-US" kern="0" dirty="0">
                <a:solidFill>
                  <a:srgbClr val="FFFF00"/>
                </a:solidFill>
                <a:latin typeface="+mn-lt"/>
                <a:ea typeface="黑体" pitchFamily="2" charset="-122"/>
              </a:rPr>
              <a:t>规范性</a:t>
            </a:r>
            <a:r>
              <a:rPr lang="en-US" altLang="zh-CN" kern="0" dirty="0">
                <a:solidFill>
                  <a:srgbClr val="FFFF00"/>
                </a:solidFill>
                <a:latin typeface="+mn-lt"/>
                <a:ea typeface="黑体" pitchFamily="2" charset="-122"/>
              </a:rPr>
              <a:t>) </a:t>
            </a:r>
            <a:r>
              <a:rPr lang="zh-CN" altLang="en-US" kern="0" dirty="0">
                <a:solidFill>
                  <a:srgbClr val="FFFF00"/>
                </a:solidFill>
                <a:latin typeface="+mn-lt"/>
                <a:ea typeface="黑体" pitchFamily="2" charset="-122"/>
              </a:rPr>
              <a:t>要求的知识和技能</a:t>
            </a:r>
            <a:endParaRPr lang="en-US" altLang="zh-CN" kern="0" dirty="0">
              <a:solidFill>
                <a:srgbClr val="FFFF00"/>
              </a:solidFill>
              <a:latin typeface="+mn-lt"/>
              <a:ea typeface="黑体" pitchFamily="2" charset="-122"/>
            </a:endParaRPr>
          </a:p>
          <a:p>
            <a:pPr marL="174625" lvl="1" algn="l">
              <a:lnSpc>
                <a:spcPct val="120000"/>
              </a:lnSpc>
              <a:spcBef>
                <a:spcPts val="600"/>
              </a:spcBef>
              <a:buClr>
                <a:schemeClr val="tx1"/>
              </a:buClr>
              <a:defRPr/>
            </a:pPr>
            <a:r>
              <a:rPr lang="zh-CN" altLang="en-US" kern="0" dirty="0">
                <a:solidFill>
                  <a:srgbClr val="FFFF00"/>
                </a:solidFill>
                <a:latin typeface="+mn-lt"/>
                <a:ea typeface="黑体" pitchFamily="2" charset="-122"/>
              </a:rPr>
              <a:t>附录</a:t>
            </a:r>
            <a:r>
              <a:rPr lang="en-US" altLang="zh-CN" kern="0" dirty="0">
                <a:solidFill>
                  <a:srgbClr val="FFFF00"/>
                </a:solidFill>
                <a:latin typeface="+mn-lt"/>
                <a:ea typeface="黑体" pitchFamily="2" charset="-122"/>
              </a:rPr>
              <a:t>B (</a:t>
            </a:r>
            <a:r>
              <a:rPr lang="zh-CN" altLang="en-US" kern="0" dirty="0">
                <a:solidFill>
                  <a:srgbClr val="FFFF00"/>
                </a:solidFill>
                <a:latin typeface="+mn-lt"/>
                <a:ea typeface="黑体" pitchFamily="2" charset="-122"/>
              </a:rPr>
              <a:t>资料性</a:t>
            </a:r>
            <a:r>
              <a:rPr lang="en-US" altLang="zh-CN" kern="0" dirty="0">
                <a:solidFill>
                  <a:srgbClr val="FFFF00"/>
                </a:solidFill>
                <a:latin typeface="+mn-lt"/>
                <a:ea typeface="黑体" pitchFamily="2" charset="-122"/>
              </a:rPr>
              <a:t>) </a:t>
            </a:r>
            <a:r>
              <a:rPr lang="zh-CN" altLang="en-US" kern="0" dirty="0">
                <a:solidFill>
                  <a:srgbClr val="FFFF00"/>
                </a:solidFill>
                <a:latin typeface="+mn-lt"/>
                <a:ea typeface="黑体" pitchFamily="2" charset="-122"/>
              </a:rPr>
              <a:t>可能的评价方法</a:t>
            </a:r>
            <a:endParaRPr lang="en-US" altLang="zh-CN" kern="0" dirty="0">
              <a:solidFill>
                <a:srgbClr val="FFFF00"/>
              </a:solidFill>
              <a:latin typeface="+mn-lt"/>
              <a:ea typeface="黑体" pitchFamily="2" charset="-122"/>
            </a:endParaRPr>
          </a:p>
          <a:p>
            <a:pPr marL="174625" lvl="1" algn="l">
              <a:lnSpc>
                <a:spcPct val="120000"/>
              </a:lnSpc>
              <a:spcBef>
                <a:spcPts val="600"/>
              </a:spcBef>
              <a:buClr>
                <a:schemeClr val="tx1"/>
              </a:buClr>
              <a:defRPr/>
            </a:pPr>
            <a:r>
              <a:rPr lang="zh-CN" altLang="en-US" kern="0" dirty="0">
                <a:solidFill>
                  <a:srgbClr val="FFFF00"/>
                </a:solidFill>
                <a:latin typeface="Arial" charset="0"/>
                <a:ea typeface="黑体" pitchFamily="2" charset="-122"/>
              </a:rPr>
              <a:t>附录</a:t>
            </a:r>
            <a:r>
              <a:rPr lang="en-US" altLang="zh-CN" kern="0" dirty="0">
                <a:solidFill>
                  <a:srgbClr val="FFFF00"/>
                </a:solidFill>
                <a:latin typeface="+mn-lt"/>
                <a:ea typeface="黑体" pitchFamily="2" charset="-122"/>
              </a:rPr>
              <a:t>C (</a:t>
            </a:r>
            <a:r>
              <a:rPr lang="zh-CN" altLang="en-US" kern="0" dirty="0">
                <a:solidFill>
                  <a:srgbClr val="FFFF00"/>
                </a:solidFill>
                <a:latin typeface="Arial" charset="0"/>
                <a:ea typeface="黑体" pitchFamily="2" charset="-122"/>
              </a:rPr>
              <a:t>资料性</a:t>
            </a:r>
            <a:r>
              <a:rPr lang="en-US" altLang="zh-CN" kern="0" dirty="0">
                <a:solidFill>
                  <a:srgbClr val="FFFF00"/>
                </a:solidFill>
                <a:latin typeface="+mn-lt"/>
                <a:ea typeface="黑体" pitchFamily="2" charset="-122"/>
              </a:rPr>
              <a:t>) </a:t>
            </a:r>
            <a:r>
              <a:rPr lang="zh-CN" altLang="en-US" kern="0" dirty="0">
                <a:solidFill>
                  <a:srgbClr val="FFFF00"/>
                </a:solidFill>
                <a:latin typeface="+mn-lt"/>
                <a:ea typeface="黑体" pitchFamily="2" charset="-122"/>
              </a:rPr>
              <a:t>能力确定和保持流程的示例</a:t>
            </a:r>
            <a:endParaRPr lang="en-US" altLang="zh-CN" kern="0" dirty="0">
              <a:solidFill>
                <a:srgbClr val="FFFF00"/>
              </a:solidFill>
              <a:latin typeface="+mn-lt"/>
              <a:ea typeface="黑体" pitchFamily="2" charset="-122"/>
            </a:endParaRPr>
          </a:p>
          <a:p>
            <a:pPr marL="174625" lvl="1" algn="l">
              <a:lnSpc>
                <a:spcPct val="120000"/>
              </a:lnSpc>
              <a:spcBef>
                <a:spcPts val="600"/>
              </a:spcBef>
              <a:buClr>
                <a:schemeClr val="tx1"/>
              </a:buClr>
              <a:defRPr/>
            </a:pPr>
            <a:r>
              <a:rPr lang="zh-CN" altLang="en-US" kern="0" dirty="0">
                <a:solidFill>
                  <a:srgbClr val="FFFF00"/>
                </a:solidFill>
                <a:latin typeface="Arial" charset="0"/>
                <a:ea typeface="黑体" pitchFamily="2" charset="-122"/>
              </a:rPr>
              <a:t>附录</a:t>
            </a:r>
            <a:r>
              <a:rPr lang="en-US" altLang="zh-CN" kern="0" dirty="0">
                <a:solidFill>
                  <a:srgbClr val="FFFF00"/>
                </a:solidFill>
                <a:latin typeface="+mn-lt"/>
                <a:ea typeface="黑体" pitchFamily="2" charset="-122"/>
              </a:rPr>
              <a:t>D (</a:t>
            </a:r>
            <a:r>
              <a:rPr lang="zh-CN" altLang="en-US" kern="0" dirty="0">
                <a:solidFill>
                  <a:srgbClr val="FFFF00"/>
                </a:solidFill>
                <a:latin typeface="Arial" charset="0"/>
                <a:ea typeface="黑体" pitchFamily="2" charset="-122"/>
              </a:rPr>
              <a:t>资料性</a:t>
            </a:r>
            <a:r>
              <a:rPr lang="en-US" altLang="zh-CN" kern="0" dirty="0">
                <a:solidFill>
                  <a:srgbClr val="FFFF00"/>
                </a:solidFill>
                <a:latin typeface="+mn-lt"/>
                <a:ea typeface="黑体" pitchFamily="2" charset="-122"/>
              </a:rPr>
              <a:t>) </a:t>
            </a:r>
            <a:r>
              <a:rPr lang="zh-CN" altLang="en-US" kern="0" dirty="0">
                <a:solidFill>
                  <a:srgbClr val="FFFF00"/>
                </a:solidFill>
                <a:latin typeface="+mn-lt"/>
                <a:ea typeface="黑体" pitchFamily="2" charset="-122"/>
              </a:rPr>
              <a:t>期望的个人行为</a:t>
            </a:r>
            <a:endParaRPr lang="en-US" altLang="zh-CN" kern="0" dirty="0">
              <a:solidFill>
                <a:srgbClr val="FFFF00"/>
              </a:solidFill>
              <a:latin typeface="+mn-lt"/>
              <a:ea typeface="黑体" pitchFamily="2" charset="-122"/>
            </a:endParaRPr>
          </a:p>
          <a:p>
            <a:pPr marL="174625" lvl="1" algn="l">
              <a:lnSpc>
                <a:spcPct val="120000"/>
              </a:lnSpc>
              <a:spcBef>
                <a:spcPts val="600"/>
              </a:spcBef>
              <a:buClr>
                <a:schemeClr val="tx1"/>
              </a:buClr>
              <a:defRPr/>
            </a:pPr>
            <a:r>
              <a:rPr lang="zh-CN" altLang="en-US" kern="0" dirty="0">
                <a:solidFill>
                  <a:srgbClr val="FFFF00"/>
                </a:solidFill>
                <a:latin typeface="Arial" charset="0"/>
                <a:ea typeface="黑体" pitchFamily="2" charset="-122"/>
              </a:rPr>
              <a:t>附录</a:t>
            </a:r>
            <a:r>
              <a:rPr lang="en-US" altLang="zh-CN" kern="0" dirty="0">
                <a:solidFill>
                  <a:srgbClr val="FFFF00"/>
                </a:solidFill>
                <a:latin typeface="+mn-lt"/>
                <a:ea typeface="黑体" pitchFamily="2" charset="-122"/>
              </a:rPr>
              <a:t>E (</a:t>
            </a:r>
            <a:r>
              <a:rPr lang="zh-CN" altLang="en-US" kern="0" dirty="0">
                <a:solidFill>
                  <a:srgbClr val="FFFF00"/>
                </a:solidFill>
                <a:latin typeface="Arial" charset="0"/>
                <a:ea typeface="黑体" pitchFamily="2" charset="-122"/>
              </a:rPr>
              <a:t>资料性</a:t>
            </a:r>
            <a:r>
              <a:rPr lang="en-US" altLang="zh-CN" kern="0" dirty="0">
                <a:solidFill>
                  <a:srgbClr val="FFFF00"/>
                </a:solidFill>
                <a:latin typeface="+mn-lt"/>
                <a:ea typeface="黑体" pitchFamily="2" charset="-122"/>
              </a:rPr>
              <a:t>) </a:t>
            </a:r>
            <a:r>
              <a:rPr lang="zh-CN" altLang="en-US" kern="0" dirty="0">
                <a:solidFill>
                  <a:srgbClr val="FFFF00"/>
                </a:solidFill>
                <a:latin typeface="+mn-lt"/>
                <a:ea typeface="黑体" pitchFamily="2" charset="-122"/>
              </a:rPr>
              <a:t>第三方审核和认证过程</a:t>
            </a:r>
            <a:endParaRPr lang="en-US" altLang="zh-CN" kern="0" dirty="0">
              <a:solidFill>
                <a:srgbClr val="FFFF00"/>
              </a:solidFill>
              <a:latin typeface="+mn-lt"/>
              <a:ea typeface="黑体" pitchFamily="2" charset="-122"/>
            </a:endParaRPr>
          </a:p>
          <a:p>
            <a:pPr marL="174625" lvl="1" algn="l">
              <a:lnSpc>
                <a:spcPct val="120000"/>
              </a:lnSpc>
              <a:spcBef>
                <a:spcPts val="600"/>
              </a:spcBef>
              <a:buClr>
                <a:schemeClr val="tx1"/>
              </a:buClr>
              <a:defRPr/>
            </a:pPr>
            <a:r>
              <a:rPr lang="zh-CN" altLang="en-US" kern="0" dirty="0">
                <a:solidFill>
                  <a:srgbClr val="FFFF00"/>
                </a:solidFill>
                <a:latin typeface="Arial" charset="0"/>
                <a:ea typeface="黑体" pitchFamily="2" charset="-122"/>
              </a:rPr>
              <a:t>附录</a:t>
            </a:r>
            <a:r>
              <a:rPr lang="en-US" altLang="zh-CN" kern="0" dirty="0">
                <a:solidFill>
                  <a:srgbClr val="FFFF00"/>
                </a:solidFill>
                <a:latin typeface="+mn-lt"/>
                <a:ea typeface="黑体" pitchFamily="2" charset="-122"/>
              </a:rPr>
              <a:t>F (</a:t>
            </a:r>
            <a:r>
              <a:rPr lang="zh-CN" altLang="en-US" kern="0" dirty="0">
                <a:solidFill>
                  <a:srgbClr val="FFFF00"/>
                </a:solidFill>
                <a:latin typeface="Arial" charset="0"/>
                <a:ea typeface="黑体" pitchFamily="2" charset="-122"/>
              </a:rPr>
              <a:t>资料性</a:t>
            </a:r>
            <a:r>
              <a:rPr lang="en-US" altLang="zh-CN" kern="0" dirty="0">
                <a:solidFill>
                  <a:srgbClr val="FFFF00"/>
                </a:solidFill>
                <a:latin typeface="+mn-lt"/>
                <a:ea typeface="黑体" pitchFamily="2" charset="-122"/>
              </a:rPr>
              <a:t>) </a:t>
            </a:r>
            <a:r>
              <a:rPr lang="zh-CN" altLang="en-US" kern="0" dirty="0">
                <a:solidFill>
                  <a:srgbClr val="FFFF00"/>
                </a:solidFill>
                <a:latin typeface="+mn-lt"/>
                <a:ea typeface="黑体" pitchFamily="2" charset="-122"/>
              </a:rPr>
              <a:t>审核方案、范围和计划考虑因素</a:t>
            </a:r>
            <a:endParaRPr lang="en-US" altLang="zh-CN" kern="0" dirty="0">
              <a:solidFill>
                <a:srgbClr val="FFFF00"/>
              </a:solidFill>
              <a:latin typeface="+mn-lt"/>
              <a:ea typeface="黑体" pitchFamily="2" charset="-122"/>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矩形 2"/>
          <p:cNvSpPr/>
          <p:nvPr/>
        </p:nvSpPr>
        <p:spPr>
          <a:xfrm>
            <a:off x="428596" y="443426"/>
            <a:ext cx="8429684" cy="1631216"/>
          </a:xfrm>
          <a:prstGeom prst="rect">
            <a:avLst/>
          </a:prstGeom>
        </p:spPr>
        <p:txBody>
          <a:bodyPr wrap="square">
            <a:spAutoFit/>
          </a:bodyPr>
          <a:lstStyle/>
          <a:p>
            <a:pPr marL="457200" indent="-457200">
              <a:buAutoNum type="arabicPlain" startAt="4"/>
            </a:pPr>
            <a:r>
              <a:rPr lang="zh-CN" altLang="en-US" sz="2000" dirty="0" smtClean="0">
                <a:solidFill>
                  <a:srgbClr val="FFFF00"/>
                </a:solidFill>
                <a:latin typeface="黑体" pitchFamily="2" charset="-122"/>
                <a:ea typeface="黑体" pitchFamily="2" charset="-122"/>
              </a:rPr>
              <a:t>原则</a:t>
            </a:r>
            <a:endParaRPr lang="en-US" altLang="zh-CN" sz="2000" dirty="0" smtClean="0">
              <a:solidFill>
                <a:srgbClr val="FFFF00"/>
              </a:solidFill>
              <a:latin typeface="黑体" pitchFamily="2" charset="-122"/>
              <a:ea typeface="黑体" pitchFamily="2" charset="-122"/>
            </a:endParaRPr>
          </a:p>
          <a:p>
            <a:pPr marL="457200" indent="-457200"/>
            <a:endParaRPr lang="en-US" altLang="zh-CN" sz="2000" dirty="0" smtClean="0">
              <a:solidFill>
                <a:srgbClr val="FFFF00"/>
              </a:solidFill>
              <a:latin typeface="黑体" pitchFamily="2" charset="-122"/>
              <a:ea typeface="黑体" pitchFamily="2" charset="-122"/>
            </a:endParaRPr>
          </a:p>
          <a:p>
            <a:pPr marL="457200" indent="-457200"/>
            <a:r>
              <a:rPr lang="en-US" altLang="zh-CN" sz="2000" dirty="0" smtClean="0">
                <a:solidFill>
                  <a:srgbClr val="FFFF00"/>
                </a:solidFill>
                <a:latin typeface="黑体" pitchFamily="2" charset="-122"/>
                <a:ea typeface="黑体" pitchFamily="2" charset="-122"/>
              </a:rPr>
              <a:t>4.1  </a:t>
            </a:r>
            <a:r>
              <a:rPr lang="zh-CN" altLang="en-US" sz="2000" dirty="0" smtClean="0">
                <a:solidFill>
                  <a:srgbClr val="FFFF00"/>
                </a:solidFill>
                <a:latin typeface="黑体" pitchFamily="2" charset="-122"/>
                <a:ea typeface="黑体" pitchFamily="2" charset="-122"/>
              </a:rPr>
              <a:t>总则</a:t>
            </a:r>
            <a:endParaRPr lang="en-US" altLang="zh-CN" sz="2000" dirty="0" smtClean="0">
              <a:solidFill>
                <a:srgbClr val="FFFF00"/>
              </a:solidFill>
              <a:latin typeface="黑体" pitchFamily="2" charset="-122"/>
              <a:ea typeface="黑体" pitchFamily="2" charset="-122"/>
            </a:endParaRPr>
          </a:p>
          <a:p>
            <a:pPr marL="457200" indent="-457200"/>
            <a:endParaRPr lang="en-US" altLang="zh-CN" sz="2000" dirty="0" smtClean="0">
              <a:solidFill>
                <a:srgbClr val="FFFF00"/>
              </a:solidFill>
              <a:latin typeface="黑体" pitchFamily="2" charset="-122"/>
              <a:ea typeface="黑体" pitchFamily="2" charset="-122"/>
            </a:endParaRPr>
          </a:p>
          <a:p>
            <a:pPr marL="457200" indent="-457200"/>
            <a:r>
              <a:rPr lang="en-US" altLang="zh-CN" sz="2000" dirty="0" smtClean="0">
                <a:solidFill>
                  <a:srgbClr val="FFFF00"/>
                </a:solidFill>
                <a:latin typeface="黑体" pitchFamily="2" charset="-122"/>
                <a:ea typeface="黑体" pitchFamily="2" charset="-122"/>
              </a:rPr>
              <a:t>4.1.1  </a:t>
            </a:r>
            <a:r>
              <a:rPr lang="zh-CN" altLang="en-US" sz="2000" dirty="0" smtClean="0">
                <a:solidFill>
                  <a:srgbClr val="FFFF00"/>
                </a:solidFill>
                <a:latin typeface="黑体" pitchFamily="2" charset="-122"/>
                <a:ea typeface="黑体" pitchFamily="2" charset="-122"/>
              </a:rPr>
              <a:t>原则是标准中的要求的基础；出现未料情况时的指南；不是要求</a:t>
            </a:r>
            <a:r>
              <a:rPr lang="en-US" altLang="zh-CN" sz="2000" dirty="0" smtClean="0">
                <a:solidFill>
                  <a:srgbClr val="FFFF00"/>
                </a:solidFill>
                <a:latin typeface="黑体" pitchFamily="2" charset="-122"/>
                <a:ea typeface="黑体" pitchFamily="2" charset="-122"/>
              </a:rPr>
              <a:t> </a:t>
            </a:r>
          </a:p>
        </p:txBody>
      </p:sp>
      <p:sp>
        <p:nvSpPr>
          <p:cNvPr id="5" name="矩形 4"/>
          <p:cNvSpPr/>
          <p:nvPr/>
        </p:nvSpPr>
        <p:spPr>
          <a:xfrm>
            <a:off x="714348" y="2357430"/>
            <a:ext cx="7858180" cy="4062651"/>
          </a:xfrm>
          <a:prstGeom prst="rect">
            <a:avLst/>
          </a:prstGeom>
        </p:spPr>
        <p:txBody>
          <a:bodyPr wrap="square">
            <a:spAutoFit/>
          </a:bodyPr>
          <a:lstStyle/>
          <a:p>
            <a:r>
              <a:rPr lang="zh-CN" altLang="en-US" sz="2000" dirty="0" smtClean="0">
                <a:solidFill>
                  <a:srgbClr val="FFFF00"/>
                </a:solidFill>
                <a:latin typeface="黑体" pitchFamily="2" charset="-122"/>
                <a:ea typeface="黑体" pitchFamily="2" charset="-122"/>
              </a:rPr>
              <a:t>原则</a:t>
            </a:r>
            <a:endParaRPr lang="en-US" altLang="zh-CN" sz="2000" dirty="0" smtClean="0">
              <a:solidFill>
                <a:srgbClr val="FFFF00"/>
              </a:solidFill>
              <a:latin typeface="黑体" pitchFamily="2" charset="-122"/>
              <a:ea typeface="黑体" pitchFamily="2" charset="-122"/>
            </a:endParaRPr>
          </a:p>
          <a:p>
            <a:pPr marL="363538" indent="-363538">
              <a:spcBef>
                <a:spcPts val="600"/>
              </a:spcBef>
              <a:buFont typeface="Wingdings" pitchFamily="2" charset="2"/>
              <a:buChar char="ü"/>
            </a:pPr>
            <a:r>
              <a:rPr lang="zh-CN" altLang="en-US" sz="2000" dirty="0" smtClean="0">
                <a:solidFill>
                  <a:srgbClr val="FFFF00"/>
                </a:solidFill>
                <a:latin typeface="黑体" pitchFamily="2" charset="-122"/>
                <a:ea typeface="黑体" pitchFamily="2" charset="-122"/>
              </a:rPr>
              <a:t>基本的法则、事实、假设</a:t>
            </a:r>
            <a:endParaRPr lang="en-US" altLang="zh-CN" sz="2000" dirty="0" smtClean="0">
              <a:solidFill>
                <a:srgbClr val="FFFF00"/>
              </a:solidFill>
              <a:latin typeface="黑体" pitchFamily="2" charset="-122"/>
              <a:ea typeface="黑体" pitchFamily="2" charset="-122"/>
            </a:endParaRPr>
          </a:p>
          <a:p>
            <a:pPr marL="363538" indent="-363538">
              <a:spcBef>
                <a:spcPts val="600"/>
              </a:spcBef>
              <a:buFont typeface="Wingdings" pitchFamily="2" charset="2"/>
              <a:buChar char="ü"/>
            </a:pPr>
            <a:r>
              <a:rPr lang="zh-CN" altLang="en-US" sz="2000" dirty="0" smtClean="0">
                <a:solidFill>
                  <a:srgbClr val="FFFF00"/>
                </a:solidFill>
                <a:latin typeface="黑体" pitchFamily="2" charset="-122"/>
                <a:ea typeface="黑体" pitchFamily="2" charset="-122"/>
              </a:rPr>
              <a:t>指导我们的决定和行动：什么是对的？什么是该做的？</a:t>
            </a:r>
            <a:endParaRPr lang="en-US" altLang="zh-CN" sz="2000" dirty="0" smtClean="0">
              <a:solidFill>
                <a:srgbClr val="FFFF00"/>
              </a:solidFill>
              <a:latin typeface="黑体" pitchFamily="2" charset="-122"/>
              <a:ea typeface="黑体" pitchFamily="2" charset="-122"/>
            </a:endParaRPr>
          </a:p>
          <a:p>
            <a:pPr marL="363538" indent="-363538">
              <a:spcBef>
                <a:spcPts val="600"/>
              </a:spcBef>
              <a:buFont typeface="Wingdings" pitchFamily="2" charset="2"/>
              <a:buChar char="ü"/>
            </a:pPr>
            <a:r>
              <a:rPr lang="zh-CN" altLang="en-US" sz="2000" dirty="0" smtClean="0">
                <a:solidFill>
                  <a:srgbClr val="FFFF00"/>
                </a:solidFill>
                <a:latin typeface="黑体" pitchFamily="2" charset="-122"/>
                <a:ea typeface="黑体" pitchFamily="2" charset="-122"/>
              </a:rPr>
              <a:t>非强制的、具有灵活性</a:t>
            </a:r>
            <a:endParaRPr lang="en-US" altLang="zh-CN" sz="2000" dirty="0" smtClean="0">
              <a:solidFill>
                <a:srgbClr val="FFFF00"/>
              </a:solidFill>
              <a:latin typeface="黑体" pitchFamily="2" charset="-122"/>
              <a:ea typeface="黑体" pitchFamily="2" charset="-122"/>
            </a:endParaRPr>
          </a:p>
          <a:p>
            <a:pPr marL="363538" indent="-363538">
              <a:spcBef>
                <a:spcPts val="600"/>
              </a:spcBef>
              <a:buFont typeface="Wingdings" pitchFamily="2" charset="2"/>
              <a:buChar char="ü"/>
            </a:pPr>
            <a:r>
              <a:rPr lang="zh-CN" altLang="en-US" sz="2000" dirty="0" smtClean="0">
                <a:solidFill>
                  <a:srgbClr val="FFFF00"/>
                </a:solidFill>
                <a:latin typeface="黑体" pitchFamily="2" charset="-122"/>
                <a:ea typeface="黑体" pitchFamily="2" charset="-122"/>
              </a:rPr>
              <a:t>把选择权、决定权留给我们</a:t>
            </a:r>
            <a:endParaRPr lang="en-US" altLang="zh-CN" sz="2000" dirty="0" smtClean="0">
              <a:solidFill>
                <a:srgbClr val="FFFF00"/>
              </a:solidFill>
              <a:latin typeface="黑体" pitchFamily="2" charset="-122"/>
              <a:ea typeface="黑体" pitchFamily="2" charset="-122"/>
            </a:endParaRPr>
          </a:p>
          <a:p>
            <a:pPr>
              <a:spcBef>
                <a:spcPts val="1800"/>
              </a:spcBef>
            </a:pPr>
            <a:r>
              <a:rPr lang="zh-CN" altLang="en-US" sz="2000" dirty="0" smtClean="0">
                <a:solidFill>
                  <a:srgbClr val="FFFF00"/>
                </a:solidFill>
                <a:latin typeface="黑体" pitchFamily="2" charset="-122"/>
                <a:ea typeface="黑体" pitchFamily="2" charset="-122"/>
              </a:rPr>
              <a:t>要求、规定</a:t>
            </a:r>
            <a:endParaRPr lang="en-US" altLang="zh-CN" sz="2000" dirty="0" smtClean="0">
              <a:solidFill>
                <a:srgbClr val="FFFF00"/>
              </a:solidFill>
              <a:latin typeface="黑体" pitchFamily="2" charset="-122"/>
              <a:ea typeface="黑体" pitchFamily="2" charset="-122"/>
            </a:endParaRPr>
          </a:p>
          <a:p>
            <a:pPr marL="363538" indent="-363538">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刚性的</a:t>
            </a:r>
            <a:endParaRPr lang="en-US" altLang="zh-CN" sz="2000" dirty="0" smtClean="0">
              <a:solidFill>
                <a:srgbClr val="FFFF00"/>
              </a:solidFill>
              <a:latin typeface="黑体" pitchFamily="2" charset="-122"/>
              <a:ea typeface="黑体" pitchFamily="2" charset="-122"/>
            </a:endParaRPr>
          </a:p>
          <a:p>
            <a:pPr marL="363538" indent="-363538">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限制性的要求越多，我们就越深陷于细节之中，而忽视了我们的目的和初衷，导致我们的决策和行动取决于“此刻的心情”</a:t>
            </a:r>
            <a:endParaRPr lang="en-US" altLang="zh-CN" sz="2000" dirty="0" smtClean="0">
              <a:solidFill>
                <a:srgbClr val="FFFF00"/>
              </a:solidFill>
              <a:latin typeface="黑体" pitchFamily="2" charset="-122"/>
              <a:ea typeface="黑体" pitchFamily="2" charset="-122"/>
            </a:endParaRPr>
          </a:p>
          <a:p>
            <a:pPr marL="363538" indent="-363538" algn="r">
              <a:spcBef>
                <a:spcPts val="600"/>
              </a:spcBef>
            </a:pPr>
            <a:r>
              <a:rPr lang="en-US" altLang="zh-CN" sz="2000" dirty="0" smtClean="0">
                <a:solidFill>
                  <a:srgbClr val="FFFF00"/>
                </a:solidFill>
                <a:latin typeface="黑体" pitchFamily="2" charset="-122"/>
                <a:ea typeface="黑体" pitchFamily="2" charset="-122"/>
              </a:rPr>
              <a:t>——</a:t>
            </a:r>
            <a:r>
              <a:rPr lang="zh-CN" altLang="en-US" sz="2000" dirty="0" smtClean="0">
                <a:solidFill>
                  <a:srgbClr val="FFFF00"/>
                </a:solidFill>
                <a:latin typeface="黑体" pitchFamily="2" charset="-122"/>
                <a:ea typeface="黑体" pitchFamily="2" charset="-122"/>
              </a:rPr>
              <a:t>戴维 霍伊尔</a:t>
            </a:r>
            <a:r>
              <a:rPr lang="en-US" altLang="zh-CN" sz="2000" dirty="0" smtClean="0">
                <a:solidFill>
                  <a:srgbClr val="FFFF00"/>
                </a:solidFill>
                <a:latin typeface="黑体" pitchFamily="2" charset="-122"/>
                <a:ea typeface="黑体" pitchFamily="2" charset="-122"/>
              </a:rPr>
              <a:t>《ISO 9000</a:t>
            </a:r>
            <a:r>
              <a:rPr lang="zh-CN" altLang="en-US" sz="2000" dirty="0" smtClean="0">
                <a:solidFill>
                  <a:srgbClr val="FFFF00"/>
                </a:solidFill>
                <a:latin typeface="黑体" pitchFamily="2" charset="-122"/>
                <a:ea typeface="黑体" pitchFamily="2" charset="-122"/>
              </a:rPr>
              <a:t>质量管理体系手册</a:t>
            </a:r>
            <a:r>
              <a:rPr lang="en-US" altLang="zh-CN" sz="2000" dirty="0" smtClean="0">
                <a:solidFill>
                  <a:srgbClr val="FFFF00"/>
                </a:solidFill>
                <a:latin typeface="黑体" pitchFamily="2" charset="-122"/>
                <a:ea typeface="黑体" pitchFamily="2" charset="-122"/>
              </a:rPr>
              <a:t>》</a:t>
            </a:r>
            <a:r>
              <a:rPr lang="zh-CN" altLang="en-US" sz="2000" dirty="0" smtClean="0">
                <a:solidFill>
                  <a:srgbClr val="FFFF00"/>
                </a:solidFill>
                <a:latin typeface="黑体" pitchFamily="2" charset="-122"/>
                <a:ea typeface="黑体" pitchFamily="2" charset="-122"/>
              </a:rPr>
              <a:t>（</a:t>
            </a:r>
            <a:r>
              <a:rPr lang="en-US" altLang="zh-CN" sz="2000" dirty="0" smtClean="0">
                <a:solidFill>
                  <a:srgbClr val="FFFF00"/>
                </a:solidFill>
                <a:latin typeface="黑体" pitchFamily="2" charset="-122"/>
                <a:ea typeface="黑体" pitchFamily="2" charset="-122"/>
              </a:rPr>
              <a:t>2009</a:t>
            </a:r>
            <a:r>
              <a:rPr lang="zh-CN" altLang="en-US" sz="2000" dirty="0" smtClean="0">
                <a:solidFill>
                  <a:srgbClr val="FFFF00"/>
                </a:solidFill>
                <a:latin typeface="黑体" pitchFamily="2" charset="-122"/>
                <a:ea typeface="黑体" pitchFamily="2" charset="-122"/>
              </a:rPr>
              <a:t>年第</a:t>
            </a:r>
            <a:r>
              <a:rPr lang="en-US" altLang="zh-CN" sz="2000" dirty="0" smtClean="0">
                <a:solidFill>
                  <a:srgbClr val="FFFF00"/>
                </a:solidFill>
                <a:latin typeface="黑体" pitchFamily="2" charset="-122"/>
                <a:ea typeface="黑体" pitchFamily="2" charset="-122"/>
              </a:rPr>
              <a:t>6</a:t>
            </a:r>
            <a:r>
              <a:rPr lang="zh-CN" altLang="en-US" sz="2000" dirty="0" smtClean="0">
                <a:solidFill>
                  <a:srgbClr val="FFFF00"/>
                </a:solidFill>
                <a:latin typeface="黑体" pitchFamily="2" charset="-122"/>
                <a:ea typeface="黑体" pitchFamily="2" charset="-122"/>
              </a:rPr>
              <a:t>版）</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10A94"/>
        </a:solidFill>
        <a:effectLst/>
      </p:bgPr>
    </p:bg>
    <p:spTree>
      <p:nvGrpSpPr>
        <p:cNvPr id="1" name=""/>
        <p:cNvGrpSpPr/>
        <p:nvPr/>
      </p:nvGrpSpPr>
      <p:grpSpPr>
        <a:xfrm>
          <a:off x="0" y="0"/>
          <a:ext cx="0" cy="0"/>
          <a:chOff x="0" y="0"/>
          <a:chExt cx="0" cy="0"/>
        </a:xfrm>
      </p:grpSpPr>
      <p:sp>
        <p:nvSpPr>
          <p:cNvPr id="3" name="矩形 2"/>
          <p:cNvSpPr/>
          <p:nvPr/>
        </p:nvSpPr>
        <p:spPr>
          <a:xfrm>
            <a:off x="428596" y="443426"/>
            <a:ext cx="8429684" cy="6263253"/>
          </a:xfrm>
          <a:prstGeom prst="rect">
            <a:avLst/>
          </a:prstGeom>
        </p:spPr>
        <p:txBody>
          <a:bodyPr wrap="square">
            <a:spAutoFit/>
          </a:bodyPr>
          <a:lstStyle/>
          <a:p>
            <a:pPr marL="457200" indent="-457200">
              <a:lnSpc>
                <a:spcPct val="120000"/>
              </a:lnSpc>
            </a:pPr>
            <a:r>
              <a:rPr lang="en-US" altLang="zh-CN" sz="2000" dirty="0" smtClean="0">
                <a:solidFill>
                  <a:srgbClr val="FFFF00"/>
                </a:solidFill>
                <a:latin typeface="黑体" pitchFamily="2" charset="-122"/>
                <a:ea typeface="黑体" pitchFamily="2" charset="-122"/>
              </a:rPr>
              <a:t>4.1.2</a:t>
            </a:r>
          </a:p>
          <a:p>
            <a:pPr marL="457200" indent="-457200">
              <a:lnSpc>
                <a:spcPct val="120000"/>
              </a:lnSpc>
            </a:pPr>
            <a:r>
              <a:rPr lang="zh-CN" altLang="en-US" sz="2000" dirty="0" smtClean="0">
                <a:solidFill>
                  <a:srgbClr val="FFFF00"/>
                </a:solidFill>
                <a:latin typeface="黑体" pitchFamily="2" charset="-122"/>
                <a:ea typeface="黑体" pitchFamily="2" charset="-122"/>
              </a:rPr>
              <a:t>认证的总体目标是使所有相关方相信管理体系满足规定要求</a:t>
            </a:r>
            <a:endParaRPr lang="en-US" altLang="zh-CN" sz="2000" dirty="0" smtClean="0">
              <a:solidFill>
                <a:srgbClr val="FFFF00"/>
              </a:solidFill>
              <a:latin typeface="黑体" pitchFamily="2" charset="-122"/>
              <a:ea typeface="黑体" pitchFamily="2" charset="-122"/>
            </a:endParaRPr>
          </a:p>
          <a:p>
            <a:pPr marL="457200" indent="-457200">
              <a:lnSpc>
                <a:spcPts val="1200"/>
              </a:lnSpc>
            </a:pPr>
            <a:endParaRPr lang="en-US" altLang="zh-CN" sz="2000" dirty="0" smtClean="0">
              <a:solidFill>
                <a:srgbClr val="FFFF00"/>
              </a:solidFill>
              <a:latin typeface="黑体" pitchFamily="2" charset="-122"/>
              <a:ea typeface="黑体" pitchFamily="2" charset="-122"/>
            </a:endParaRPr>
          </a:p>
          <a:p>
            <a:pPr marL="457200" indent="-457200">
              <a:lnSpc>
                <a:spcPct val="120000"/>
              </a:lnSpc>
            </a:pPr>
            <a:r>
              <a:rPr lang="zh-CN" altLang="en-US" sz="2000" dirty="0" smtClean="0">
                <a:solidFill>
                  <a:srgbClr val="FFFF00"/>
                </a:solidFill>
                <a:latin typeface="黑体" pitchFamily="2" charset="-122"/>
                <a:ea typeface="黑体" pitchFamily="2" charset="-122"/>
              </a:rPr>
              <a:t>认证的价值取决于第三方通过公正、有能力的评定所建立的公信力。</a:t>
            </a:r>
            <a:endParaRPr lang="en-US" altLang="zh-CN" sz="2000" dirty="0" smtClean="0">
              <a:solidFill>
                <a:srgbClr val="FFFF00"/>
              </a:solidFill>
              <a:latin typeface="黑体" pitchFamily="2" charset="-122"/>
              <a:ea typeface="黑体" pitchFamily="2" charset="-122"/>
            </a:endParaRPr>
          </a:p>
          <a:p>
            <a:pPr marL="457200" indent="-457200">
              <a:lnSpc>
                <a:spcPts val="1200"/>
              </a:lnSpc>
            </a:pPr>
            <a:endParaRPr lang="en-US" altLang="zh-CN" sz="2000" dirty="0" smtClean="0">
              <a:solidFill>
                <a:srgbClr val="FFFF00"/>
              </a:solidFill>
              <a:latin typeface="黑体" pitchFamily="2" charset="-122"/>
              <a:ea typeface="黑体" pitchFamily="2" charset="-122"/>
            </a:endParaRPr>
          </a:p>
          <a:p>
            <a:pPr marL="457200" indent="-457200">
              <a:lnSpc>
                <a:spcPct val="120000"/>
              </a:lnSpc>
            </a:pPr>
            <a:r>
              <a:rPr lang="zh-CN" altLang="en-US" sz="2000" dirty="0" smtClean="0">
                <a:solidFill>
                  <a:srgbClr val="FFFF00"/>
                </a:solidFill>
                <a:latin typeface="黑体" pitchFamily="2" charset="-122"/>
                <a:ea typeface="黑体" pitchFamily="2" charset="-122"/>
              </a:rPr>
              <a:t>利益相关方：客户、客户的顾客、政府、非政府组织、消费者和其他公众</a:t>
            </a:r>
            <a:endParaRPr lang="en-US" altLang="zh-CN" sz="2000" dirty="0" smtClean="0">
              <a:solidFill>
                <a:srgbClr val="FFFF00"/>
              </a:solidFill>
              <a:latin typeface="黑体" pitchFamily="2" charset="-122"/>
              <a:ea typeface="黑体" pitchFamily="2" charset="-122"/>
            </a:endParaRPr>
          </a:p>
          <a:p>
            <a:pPr marL="457200" indent="-457200">
              <a:lnSpc>
                <a:spcPts val="1200"/>
              </a:lnSpc>
            </a:pPr>
            <a:endParaRPr lang="en-US" altLang="zh-CN" sz="2000" dirty="0" smtClean="0">
              <a:solidFill>
                <a:srgbClr val="FFFF00"/>
              </a:solidFill>
              <a:latin typeface="黑体" pitchFamily="2" charset="-122"/>
              <a:ea typeface="黑体" pitchFamily="2" charset="-122"/>
            </a:endParaRPr>
          </a:p>
          <a:p>
            <a:pPr marL="457200" indent="-457200">
              <a:lnSpc>
                <a:spcPct val="120000"/>
              </a:lnSpc>
            </a:pPr>
            <a:r>
              <a:rPr lang="en-US" altLang="zh-CN" sz="2000" dirty="0" smtClean="0">
                <a:solidFill>
                  <a:srgbClr val="FFFF00"/>
                </a:solidFill>
                <a:latin typeface="黑体" pitchFamily="2" charset="-122"/>
                <a:ea typeface="黑体" pitchFamily="2" charset="-122"/>
              </a:rPr>
              <a:t>4.1.3</a:t>
            </a:r>
          </a:p>
          <a:p>
            <a:pPr marL="457200" indent="-457200">
              <a:lnSpc>
                <a:spcPct val="120000"/>
              </a:lnSpc>
            </a:pPr>
            <a:r>
              <a:rPr lang="zh-CN" altLang="en-US" sz="2000" dirty="0" smtClean="0">
                <a:solidFill>
                  <a:srgbClr val="FFFF00"/>
                </a:solidFill>
                <a:latin typeface="黑体" pitchFamily="2" charset="-122"/>
                <a:ea typeface="黑体" pitchFamily="2" charset="-122"/>
              </a:rPr>
              <a:t>建立信任的原则包括：</a:t>
            </a:r>
            <a:endParaRPr lang="en-US" altLang="zh-CN" sz="2000" dirty="0" smtClean="0">
              <a:solidFill>
                <a:srgbClr val="FFFF00"/>
              </a:solidFill>
              <a:latin typeface="黑体" pitchFamily="2" charset="-122"/>
              <a:ea typeface="黑体" pitchFamily="2" charset="-122"/>
            </a:endParaRPr>
          </a:p>
          <a:p>
            <a:pPr marL="914400" lvl="1" indent="-457200">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公正性</a:t>
            </a:r>
            <a:endParaRPr lang="en-US" altLang="zh-CN" sz="2000" dirty="0" smtClean="0">
              <a:solidFill>
                <a:srgbClr val="FFFF00"/>
              </a:solidFill>
              <a:latin typeface="黑体" pitchFamily="2" charset="-122"/>
              <a:ea typeface="黑体" pitchFamily="2" charset="-122"/>
            </a:endParaRPr>
          </a:p>
          <a:p>
            <a:pPr marL="914400" lvl="1" indent="-457200">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能力</a:t>
            </a:r>
            <a:endParaRPr lang="en-US" altLang="zh-CN" sz="2000" dirty="0" smtClean="0">
              <a:solidFill>
                <a:srgbClr val="FFFF00"/>
              </a:solidFill>
              <a:latin typeface="黑体" pitchFamily="2" charset="-122"/>
              <a:ea typeface="黑体" pitchFamily="2" charset="-122"/>
            </a:endParaRPr>
          </a:p>
          <a:p>
            <a:pPr marL="914400" lvl="1" indent="-457200">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责任：</a:t>
            </a:r>
            <a:endParaRPr lang="en-US" altLang="zh-CN" sz="2000" dirty="0" smtClean="0">
              <a:solidFill>
                <a:srgbClr val="FFFF00"/>
              </a:solidFill>
              <a:latin typeface="黑体" pitchFamily="2" charset="-122"/>
              <a:ea typeface="黑体" pitchFamily="2" charset="-122"/>
            </a:endParaRPr>
          </a:p>
          <a:p>
            <a:pPr marL="914400" lvl="1" indent="-457200">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公开性</a:t>
            </a:r>
            <a:endParaRPr lang="en-US" altLang="zh-CN" sz="2000" dirty="0" smtClean="0">
              <a:solidFill>
                <a:srgbClr val="FFFF00"/>
              </a:solidFill>
              <a:latin typeface="黑体" pitchFamily="2" charset="-122"/>
              <a:ea typeface="黑体" pitchFamily="2" charset="-122"/>
            </a:endParaRPr>
          </a:p>
          <a:p>
            <a:pPr marL="914400" lvl="1" indent="-457200">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保密性</a:t>
            </a:r>
            <a:endParaRPr lang="en-US" altLang="zh-CN" sz="2000" dirty="0" smtClean="0">
              <a:solidFill>
                <a:srgbClr val="FFFF00"/>
              </a:solidFill>
              <a:latin typeface="黑体" pitchFamily="2" charset="-122"/>
              <a:ea typeface="黑体" pitchFamily="2" charset="-122"/>
            </a:endParaRPr>
          </a:p>
          <a:p>
            <a:pPr marL="914400" lvl="1" indent="-457200">
              <a:lnSpc>
                <a:spcPct val="120000"/>
              </a:lnSpc>
              <a:spcBef>
                <a:spcPts val="600"/>
              </a:spcBef>
              <a:buFont typeface="Arial" pitchFamily="34" charset="0"/>
              <a:buChar char="•"/>
            </a:pPr>
            <a:r>
              <a:rPr lang="zh-CN" altLang="en-US" sz="2000" dirty="0" smtClean="0">
                <a:solidFill>
                  <a:srgbClr val="FFFF00"/>
                </a:solidFill>
                <a:latin typeface="黑体" pitchFamily="2" charset="-122"/>
                <a:ea typeface="黑体" pitchFamily="2" charset="-122"/>
              </a:rPr>
              <a:t>对投诉的回应</a:t>
            </a:r>
            <a:endParaRPr lang="en-US" altLang="zh-CN" sz="2000" dirty="0" smtClean="0">
              <a:solidFill>
                <a:srgbClr val="FFFF00"/>
              </a:solidFill>
              <a:latin typeface="黑体" pitchFamily="2" charset="-122"/>
              <a:ea typeface="黑体" pitchFamily="2" charset="-122"/>
            </a:endParaRPr>
          </a:p>
          <a:p>
            <a:pPr marL="914400" lvl="1" indent="-457200">
              <a:lnSpc>
                <a:spcPct val="120000"/>
              </a:lnSpc>
              <a:spcBef>
                <a:spcPts val="600"/>
              </a:spcBef>
              <a:buFont typeface="Arial" pitchFamily="34" charset="0"/>
              <a:buChar char="•"/>
            </a:pPr>
            <a:r>
              <a:rPr lang="en-US" altLang="zh-CN" sz="2000" dirty="0" smtClean="0">
                <a:solidFill>
                  <a:srgbClr val="CCFFFF"/>
                </a:solidFill>
                <a:latin typeface="黑体" pitchFamily="2" charset="-122"/>
                <a:ea typeface="黑体" pitchFamily="2" charset="-122"/>
              </a:rPr>
              <a:t>2015</a:t>
            </a:r>
            <a:r>
              <a:rPr lang="zh-CN" altLang="en-US" sz="2000" dirty="0" smtClean="0">
                <a:solidFill>
                  <a:srgbClr val="CCFFFF"/>
                </a:solidFill>
                <a:latin typeface="黑体" pitchFamily="2" charset="-122"/>
                <a:ea typeface="黑体" pitchFamily="2" charset="-122"/>
              </a:rPr>
              <a:t>版还将增加“基于风险的方法”</a:t>
            </a:r>
            <a:endParaRPr lang="en-US" altLang="zh-CN" sz="2000" dirty="0" smtClean="0">
              <a:solidFill>
                <a:srgbClr val="CCFFFF"/>
              </a:solidFill>
              <a:latin typeface="黑体" pitchFamily="2" charset="-122"/>
              <a:ea typeface="黑体" pitchFamily="2" charset="-122"/>
            </a:endParaRPr>
          </a:p>
          <a:p>
            <a:pPr marL="457200" indent="-457200">
              <a:lnSpc>
                <a:spcPct val="120000"/>
              </a:lnSpc>
            </a:pPr>
            <a:endParaRPr lang="en-US" altLang="zh-CN" sz="2000" dirty="0" smtClean="0">
              <a:solidFill>
                <a:srgbClr val="FFFF00"/>
              </a:solidFill>
              <a:latin typeface="黑体" pitchFamily="2" charset="-122"/>
              <a:ea typeface="黑体" pitchFamily="2" charset="-122"/>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15391</TotalTime>
  <Words>3771</Words>
  <Application>Microsoft Office PowerPoint</Application>
  <PresentationFormat>全屏显示(4:3)</PresentationFormat>
  <Paragraphs>477</Paragraphs>
  <Slides>28</Slides>
  <Notes>5</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apple</dc:creator>
  <cp:lastModifiedBy>Melody_Wang</cp:lastModifiedBy>
  <cp:revision>676</cp:revision>
  <dcterms:created xsi:type="dcterms:W3CDTF">2012-06-14T02:18:37Z</dcterms:created>
  <dcterms:modified xsi:type="dcterms:W3CDTF">2014-09-17T05:41:07Z</dcterms:modified>
</cp:coreProperties>
</file>